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8"/>
  </p:notesMasterIdLst>
  <p:sldIdLst>
    <p:sldId id="256" r:id="rId2"/>
    <p:sldId id="305" r:id="rId3"/>
    <p:sldId id="308" r:id="rId4"/>
    <p:sldId id="325" r:id="rId5"/>
    <p:sldId id="326" r:id="rId6"/>
    <p:sldId id="327" r:id="rId7"/>
    <p:sldId id="313" r:id="rId8"/>
    <p:sldId id="316" r:id="rId9"/>
    <p:sldId id="321" r:id="rId10"/>
    <p:sldId id="322" r:id="rId11"/>
    <p:sldId id="324" r:id="rId12"/>
    <p:sldId id="257" r:id="rId13"/>
    <p:sldId id="303" r:id="rId14"/>
    <p:sldId id="318" r:id="rId15"/>
    <p:sldId id="304" r:id="rId16"/>
    <p:sldId id="310" r:id="rId17"/>
    <p:sldId id="323" r:id="rId18"/>
    <p:sldId id="311" r:id="rId19"/>
    <p:sldId id="328" r:id="rId20"/>
    <p:sldId id="309" r:id="rId21"/>
    <p:sldId id="329" r:id="rId22"/>
    <p:sldId id="330" r:id="rId23"/>
    <p:sldId id="320" r:id="rId24"/>
    <p:sldId id="279" r:id="rId25"/>
    <p:sldId id="315" r:id="rId26"/>
    <p:sldId id="306" r:id="rId27"/>
  </p:sldIdLst>
  <p:sldSz cx="9144000" cy="5143500" type="screen16x9"/>
  <p:notesSz cx="6858000" cy="9144000"/>
  <p:embeddedFontLst>
    <p:embeddedFont>
      <p:font typeface="맑은 고딕" pitchFamily="34" charset="-127"/>
      <p:regular r:id="rId29"/>
      <p:bold r:id="rId30"/>
    </p:embeddedFont>
    <p:embeddedFont>
      <p:font typeface="Fira Code" charset="0"/>
      <p:regular r:id="rId31"/>
      <p:bold r:id="rId32"/>
    </p:embeddedFont>
    <p:embeddedFont>
      <p:font typeface="Roboto Condensed Light" pitchFamily="2" charset="0"/>
      <p:regular r:id="rId33"/>
      <p:italic r:id="rId34"/>
    </p:embeddedFont>
    <p:embeddedFont>
      <p:font typeface="Oswald" pitchFamily="2" charset="0"/>
      <p:regular r:id="rId35"/>
      <p:bold r:id="rId36"/>
    </p:embeddedFont>
    <p:embeddedFont>
      <p:font typeface="Fira Code Light" charset="0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91AB90E-484E-4054-8D19-4492117AA132}">
  <a:tblStyle styleId="{391AB90E-484E-4054-8D19-4492117AA1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80632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f9d68ab4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f9d68ab4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f658401715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f658401715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f6584017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f6584017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8" name="Google Shape;3228;gfad8134eea_0_25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9" name="Google Shape;3229;gfad8134eea_0_25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26425" y="1317325"/>
            <a:ext cx="4087800" cy="16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26425" y="3090600"/>
            <a:ext cx="29664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Fira Code Light"/>
                <a:ea typeface="Fira Code Light"/>
                <a:cs typeface="Fira Code Light"/>
                <a:sym typeface="Fira Code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13" name="Google Shape;13;p2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" name="Google Shape;14;p2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16" name="Google Shape;16;p2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720000" y="1188900"/>
            <a:ext cx="7704000" cy="3414600"/>
          </a:xfrm>
          <a:prstGeom prst="roundRect">
            <a:avLst>
              <a:gd name="adj" fmla="val 4651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188900"/>
            <a:ext cx="7704000" cy="3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AutoNum type="arabicPeriod"/>
              <a:defRPr sz="10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34" name="Google Shape;34;p4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35;p4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36;p4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7" name="Google Shape;37;p4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4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>
            <a:off x="720000" y="1188900"/>
            <a:ext cx="7704000" cy="3414600"/>
          </a:xfrm>
          <a:prstGeom prst="roundRect">
            <a:avLst>
              <a:gd name="adj" fmla="val 4651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20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6" name="Google Shape;56;p6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57" name="Google Shape;57;p6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" name="Google Shape;58;p6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" name="Google Shape;59;p6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60" name="Google Shape;60;p6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6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"/>
          <p:cNvSpPr txBox="1"/>
          <p:nvPr/>
        </p:nvSpPr>
        <p:spPr>
          <a:xfrm>
            <a:off x="796200" y="1098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YOUR LOGO HERE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284" name="Google Shape;284;p25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285" name="Google Shape;285;p25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" name="Google Shape;286;p25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287" name="Google Shape;287;p25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8" name="Google Shape;288;p25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289" name="Google Shape;289;p25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0" name="Google Shape;290;p25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91" name="Google Shape;291;p25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292" name="Google Shape;292;p25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5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4" name="Google Shape;294;p25">
            <a:hlinkClick r:id="rId2" action="ppaction://hlinksldjump"/>
          </p:cNvPr>
          <p:cNvSpPr txBox="1"/>
          <p:nvPr/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95" name="Google Shape;295;p25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" name="Google Shape;296;p25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297" name="Google Shape;297;p25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8" name="Google Shape;298;p25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9" name="Google Shape;299;p25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00" name="Google Shape;300;p25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25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02" name="Google Shape;302;p25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303" name="Google Shape;303;p25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25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25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"/>
          <p:cNvSpPr txBox="1"/>
          <p:nvPr/>
        </p:nvSpPr>
        <p:spPr>
          <a:xfrm>
            <a:off x="796200" y="1098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YOUR LOGO HERE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08" name="Google Shape;308;p26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309" name="Google Shape;309;p26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26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311" name="Google Shape;311;p26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2" name="Google Shape;312;p26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313" name="Google Shape;313;p26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" name="Google Shape;314;p26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15" name="Google Shape;315;p26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316" name="Google Shape;316;p26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6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8" name="Google Shape;318;p26">
            <a:hlinkClick r:id="rId2" action="ppaction://hlinksldjump"/>
          </p:cNvPr>
          <p:cNvSpPr txBox="1"/>
          <p:nvPr/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19" name="Google Shape;319;p26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320" name="Google Shape;320;p26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1" name="Google Shape;321;p26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2" name="Google Shape;322;p26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23" name="Google Shape;323;p26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26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25" name="Google Shape;325;p26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326" name="Google Shape;326;p26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6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6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"/>
          <p:cNvSpPr txBox="1"/>
          <p:nvPr/>
        </p:nvSpPr>
        <p:spPr>
          <a:xfrm>
            <a:off x="796200" y="1098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YOUR LOGO HERE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331" name="Google Shape;331;p27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332" name="Google Shape;332;p27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27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334" name="Google Shape;334;p27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5" name="Google Shape;335;p27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336" name="Google Shape;336;p27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7" name="Google Shape;337;p27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38" name="Google Shape;338;p27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339" name="Google Shape;339;p27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7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1" name="Google Shape;341;p27">
            <a:hlinkClick r:id="rId2" action="ppaction://hlinksldjump"/>
          </p:cNvPr>
          <p:cNvSpPr txBox="1"/>
          <p:nvPr/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42" name="Google Shape;342;p27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7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344" name="Google Shape;344;p27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5" name="Google Shape;345;p27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6" name="Google Shape;346;p27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347" name="Google Shape;347;p27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27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9" name="Google Shape;349;p27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350" name="Google Shape;350;p27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27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27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53" name="Google Shape;353;p27"/>
          <p:cNvGrpSpPr/>
          <p:nvPr/>
        </p:nvGrpSpPr>
        <p:grpSpPr>
          <a:xfrm>
            <a:off x="1028975" y="1070563"/>
            <a:ext cx="2136214" cy="3002387"/>
            <a:chOff x="5380450" y="1070563"/>
            <a:chExt cx="2136214" cy="3002387"/>
          </a:xfrm>
        </p:grpSpPr>
        <p:sp>
          <p:nvSpPr>
            <p:cNvPr id="354" name="Google Shape;354;p27"/>
            <p:cNvSpPr/>
            <p:nvPr/>
          </p:nvSpPr>
          <p:spPr>
            <a:xfrm>
              <a:off x="6164625" y="1344650"/>
              <a:ext cx="1334100" cy="2405100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6298575" y="1546875"/>
              <a:ext cx="1066200" cy="449700"/>
            </a:xfrm>
            <a:prstGeom prst="roundRect">
              <a:avLst>
                <a:gd name="adj" fmla="val 18711"/>
              </a:avLst>
            </a:pr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6298575" y="2078800"/>
              <a:ext cx="1066200" cy="999900"/>
            </a:xfrm>
            <a:prstGeom prst="roundRect">
              <a:avLst>
                <a:gd name="adj" fmla="val 7939"/>
              </a:avLst>
            </a:pr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6298575" y="3140800"/>
              <a:ext cx="1066200" cy="449700"/>
            </a:xfrm>
            <a:prstGeom prst="roundRect">
              <a:avLst>
                <a:gd name="adj" fmla="val 18711"/>
              </a:avLst>
            </a:pr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/>
            <p:nvPr/>
          </p:nvSpPr>
          <p:spPr>
            <a:xfrm>
              <a:off x="6146677" y="1070563"/>
              <a:ext cx="1369987" cy="3002387"/>
            </a:xfrm>
            <a:custGeom>
              <a:avLst/>
              <a:gdLst/>
              <a:ahLst/>
              <a:cxnLst/>
              <a:rect l="l" t="t" r="r" b="b"/>
              <a:pathLst>
                <a:path w="20528" h="44988" extrusionOk="0">
                  <a:moveTo>
                    <a:pt x="10264" y="1252"/>
                  </a:moveTo>
                  <a:cubicBezTo>
                    <a:pt x="10544" y="1252"/>
                    <a:pt x="10773" y="1481"/>
                    <a:pt x="10773" y="1760"/>
                  </a:cubicBezTo>
                  <a:cubicBezTo>
                    <a:pt x="10773" y="2041"/>
                    <a:pt x="10544" y="2270"/>
                    <a:pt x="10264" y="2270"/>
                  </a:cubicBezTo>
                  <a:cubicBezTo>
                    <a:pt x="9985" y="2270"/>
                    <a:pt x="9755" y="2041"/>
                    <a:pt x="9755" y="1760"/>
                  </a:cubicBezTo>
                  <a:cubicBezTo>
                    <a:pt x="9755" y="1481"/>
                    <a:pt x="9985" y="1252"/>
                    <a:pt x="10264" y="1252"/>
                  </a:cubicBezTo>
                  <a:close/>
                  <a:moveTo>
                    <a:pt x="11765" y="3221"/>
                  </a:moveTo>
                  <a:cubicBezTo>
                    <a:pt x="11887" y="3221"/>
                    <a:pt x="11984" y="3317"/>
                    <a:pt x="11984" y="3435"/>
                  </a:cubicBezTo>
                  <a:cubicBezTo>
                    <a:pt x="11984" y="3557"/>
                    <a:pt x="11887" y="3648"/>
                    <a:pt x="11765" y="3648"/>
                  </a:cubicBezTo>
                  <a:lnTo>
                    <a:pt x="8763" y="3648"/>
                  </a:lnTo>
                  <a:cubicBezTo>
                    <a:pt x="8641" y="3648"/>
                    <a:pt x="8545" y="3557"/>
                    <a:pt x="8545" y="3435"/>
                  </a:cubicBezTo>
                  <a:cubicBezTo>
                    <a:pt x="8545" y="3379"/>
                    <a:pt x="8570" y="3324"/>
                    <a:pt x="8611" y="3282"/>
                  </a:cubicBezTo>
                  <a:cubicBezTo>
                    <a:pt x="8646" y="3247"/>
                    <a:pt x="8702" y="3221"/>
                    <a:pt x="8763" y="3221"/>
                  </a:cubicBezTo>
                  <a:close/>
                  <a:moveTo>
                    <a:pt x="19322" y="5541"/>
                  </a:moveTo>
                  <a:cubicBezTo>
                    <a:pt x="19536" y="5541"/>
                    <a:pt x="19708" y="5715"/>
                    <a:pt x="19708" y="5929"/>
                  </a:cubicBezTo>
                  <a:lnTo>
                    <a:pt x="19708" y="38902"/>
                  </a:lnTo>
                  <a:cubicBezTo>
                    <a:pt x="19708" y="39116"/>
                    <a:pt x="19536" y="39289"/>
                    <a:pt x="19322" y="39289"/>
                  </a:cubicBezTo>
                  <a:lnTo>
                    <a:pt x="1206" y="39289"/>
                  </a:lnTo>
                  <a:cubicBezTo>
                    <a:pt x="993" y="39289"/>
                    <a:pt x="820" y="39116"/>
                    <a:pt x="820" y="38902"/>
                  </a:cubicBezTo>
                  <a:lnTo>
                    <a:pt x="820" y="5929"/>
                  </a:lnTo>
                  <a:cubicBezTo>
                    <a:pt x="820" y="5715"/>
                    <a:pt x="993" y="5541"/>
                    <a:pt x="1206" y="5541"/>
                  </a:cubicBezTo>
                  <a:close/>
                  <a:moveTo>
                    <a:pt x="10264" y="40607"/>
                  </a:moveTo>
                  <a:cubicBezTo>
                    <a:pt x="11145" y="40607"/>
                    <a:pt x="11857" y="41314"/>
                    <a:pt x="11857" y="42190"/>
                  </a:cubicBezTo>
                  <a:cubicBezTo>
                    <a:pt x="11857" y="43064"/>
                    <a:pt x="11145" y="43777"/>
                    <a:pt x="10264" y="43777"/>
                  </a:cubicBezTo>
                  <a:cubicBezTo>
                    <a:pt x="9384" y="43777"/>
                    <a:pt x="8677" y="43064"/>
                    <a:pt x="8677" y="42190"/>
                  </a:cubicBezTo>
                  <a:cubicBezTo>
                    <a:pt x="8677" y="41314"/>
                    <a:pt x="9384" y="40607"/>
                    <a:pt x="10264" y="40607"/>
                  </a:cubicBezTo>
                  <a:close/>
                  <a:moveTo>
                    <a:pt x="2098" y="1"/>
                  </a:moveTo>
                  <a:cubicBezTo>
                    <a:pt x="943" y="1"/>
                    <a:pt x="1" y="926"/>
                    <a:pt x="1" y="2061"/>
                  </a:cubicBezTo>
                  <a:lnTo>
                    <a:pt x="1" y="42927"/>
                  </a:lnTo>
                  <a:cubicBezTo>
                    <a:pt x="1" y="44067"/>
                    <a:pt x="943" y="44987"/>
                    <a:pt x="2098" y="44987"/>
                  </a:cubicBezTo>
                  <a:lnTo>
                    <a:pt x="18432" y="44987"/>
                  </a:lnTo>
                  <a:cubicBezTo>
                    <a:pt x="19586" y="44987"/>
                    <a:pt x="20527" y="44067"/>
                    <a:pt x="20527" y="42927"/>
                  </a:cubicBezTo>
                  <a:lnTo>
                    <a:pt x="20527" y="2061"/>
                  </a:lnTo>
                  <a:cubicBezTo>
                    <a:pt x="20527" y="926"/>
                    <a:pt x="19586" y="1"/>
                    <a:pt x="1843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9" name="Google Shape;359;p27"/>
            <p:cNvGrpSpPr/>
            <p:nvPr/>
          </p:nvGrpSpPr>
          <p:grpSpPr>
            <a:xfrm>
              <a:off x="5380450" y="1200275"/>
              <a:ext cx="1386600" cy="449700"/>
              <a:chOff x="5270675" y="1411375"/>
              <a:chExt cx="1386600" cy="449700"/>
            </a:xfrm>
          </p:grpSpPr>
          <p:sp>
            <p:nvSpPr>
              <p:cNvPr id="360" name="Google Shape;360;p27"/>
              <p:cNvSpPr/>
              <p:nvPr/>
            </p:nvSpPr>
            <p:spPr>
              <a:xfrm>
                <a:off x="5270675" y="1411375"/>
                <a:ext cx="1386600" cy="449700"/>
              </a:xfrm>
              <a:prstGeom prst="roundRect">
                <a:avLst>
                  <a:gd name="adj" fmla="val 18711"/>
                </a:avLst>
              </a:prstGeom>
              <a:gradFill>
                <a:gsLst>
                  <a:gs pos="0">
                    <a:schemeClr val="lt2"/>
                  </a:gs>
                  <a:gs pos="100000">
                    <a:srgbClr val="E57C85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7"/>
              <p:cNvSpPr/>
              <p:nvPr/>
            </p:nvSpPr>
            <p:spPr>
              <a:xfrm>
                <a:off x="5370729" y="1459698"/>
                <a:ext cx="336576" cy="336718"/>
              </a:xfrm>
              <a:custGeom>
                <a:avLst/>
                <a:gdLst/>
                <a:ahLst/>
                <a:cxnLst/>
                <a:rect l="l" t="t" r="r" b="b"/>
                <a:pathLst>
                  <a:path w="14203" h="14209" extrusionOk="0">
                    <a:moveTo>
                      <a:pt x="7104" y="0"/>
                    </a:moveTo>
                    <a:cubicBezTo>
                      <a:pt x="3186" y="0"/>
                      <a:pt x="0" y="3181"/>
                      <a:pt x="0" y="7099"/>
                    </a:cubicBezTo>
                    <a:cubicBezTo>
                      <a:pt x="0" y="9129"/>
                      <a:pt x="847" y="10953"/>
                      <a:pt x="2209" y="12247"/>
                    </a:cubicBezTo>
                    <a:cubicBezTo>
                      <a:pt x="3484" y="13466"/>
                      <a:pt x="5211" y="14208"/>
                      <a:pt x="7104" y="14208"/>
                    </a:cubicBezTo>
                    <a:cubicBezTo>
                      <a:pt x="8998" y="14208"/>
                      <a:pt x="10725" y="13466"/>
                      <a:pt x="12000" y="12247"/>
                    </a:cubicBezTo>
                    <a:cubicBezTo>
                      <a:pt x="13357" y="10948"/>
                      <a:pt x="14202" y="9129"/>
                      <a:pt x="14202" y="7099"/>
                    </a:cubicBezTo>
                    <a:cubicBezTo>
                      <a:pt x="14202" y="3181"/>
                      <a:pt x="11029" y="0"/>
                      <a:pt x="710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C5C7F4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5433171" y="1520542"/>
                <a:ext cx="211691" cy="215028"/>
              </a:xfrm>
              <a:custGeom>
                <a:avLst/>
                <a:gdLst/>
                <a:ahLst/>
                <a:cxnLst/>
                <a:rect l="l" t="t" r="r" b="b"/>
                <a:pathLst>
                  <a:path w="21410" h="21753" extrusionOk="0">
                    <a:moveTo>
                      <a:pt x="10706" y="6083"/>
                    </a:moveTo>
                    <a:cubicBezTo>
                      <a:pt x="10835" y="6083"/>
                      <a:pt x="10966" y="6088"/>
                      <a:pt x="11098" y="6098"/>
                    </a:cubicBezTo>
                    <a:cubicBezTo>
                      <a:pt x="13419" y="6281"/>
                      <a:pt x="15307" y="8163"/>
                      <a:pt x="15491" y="10491"/>
                    </a:cubicBezTo>
                    <a:cubicBezTo>
                      <a:pt x="15709" y="13314"/>
                      <a:pt x="13478" y="15677"/>
                      <a:pt x="10700" y="15677"/>
                    </a:cubicBezTo>
                    <a:cubicBezTo>
                      <a:pt x="10574" y="15677"/>
                      <a:pt x="10447" y="15672"/>
                      <a:pt x="10320" y="15662"/>
                    </a:cubicBezTo>
                    <a:cubicBezTo>
                      <a:pt x="7991" y="15478"/>
                      <a:pt x="6109" y="13590"/>
                      <a:pt x="5927" y="11269"/>
                    </a:cubicBezTo>
                    <a:cubicBezTo>
                      <a:pt x="5702" y="8444"/>
                      <a:pt x="7927" y="6083"/>
                      <a:pt x="10706" y="6083"/>
                    </a:cubicBezTo>
                    <a:close/>
                    <a:moveTo>
                      <a:pt x="8134" y="0"/>
                    </a:moveTo>
                    <a:lnTo>
                      <a:pt x="7677" y="2883"/>
                    </a:lnTo>
                    <a:cubicBezTo>
                      <a:pt x="6808" y="3215"/>
                      <a:pt x="6006" y="3685"/>
                      <a:pt x="5304" y="4263"/>
                    </a:cubicBezTo>
                    <a:lnTo>
                      <a:pt x="2569" y="3215"/>
                    </a:lnTo>
                    <a:lnTo>
                      <a:pt x="1" y="7666"/>
                    </a:lnTo>
                    <a:lnTo>
                      <a:pt x="2271" y="9507"/>
                    </a:lnTo>
                    <a:cubicBezTo>
                      <a:pt x="2197" y="9953"/>
                      <a:pt x="2163" y="10411"/>
                      <a:pt x="2163" y="10879"/>
                    </a:cubicBezTo>
                    <a:cubicBezTo>
                      <a:pt x="2163" y="11343"/>
                      <a:pt x="2197" y="11806"/>
                      <a:pt x="2271" y="12252"/>
                    </a:cubicBezTo>
                    <a:lnTo>
                      <a:pt x="1" y="14089"/>
                    </a:lnTo>
                    <a:lnTo>
                      <a:pt x="2569" y="18545"/>
                    </a:lnTo>
                    <a:lnTo>
                      <a:pt x="5304" y="17497"/>
                    </a:lnTo>
                    <a:cubicBezTo>
                      <a:pt x="6006" y="18075"/>
                      <a:pt x="6808" y="18539"/>
                      <a:pt x="7677" y="18870"/>
                    </a:cubicBezTo>
                    <a:lnTo>
                      <a:pt x="8134" y="21753"/>
                    </a:lnTo>
                    <a:lnTo>
                      <a:pt x="13276" y="21753"/>
                    </a:lnTo>
                    <a:lnTo>
                      <a:pt x="13733" y="18870"/>
                    </a:lnTo>
                    <a:cubicBezTo>
                      <a:pt x="14604" y="18539"/>
                      <a:pt x="15404" y="18075"/>
                      <a:pt x="16114" y="17497"/>
                    </a:cubicBezTo>
                    <a:lnTo>
                      <a:pt x="18841" y="18545"/>
                    </a:lnTo>
                    <a:lnTo>
                      <a:pt x="21410" y="14089"/>
                    </a:lnTo>
                    <a:lnTo>
                      <a:pt x="19139" y="12252"/>
                    </a:lnTo>
                    <a:cubicBezTo>
                      <a:pt x="19213" y="11800"/>
                      <a:pt x="19253" y="11343"/>
                      <a:pt x="19253" y="10879"/>
                    </a:cubicBezTo>
                    <a:cubicBezTo>
                      <a:pt x="19253" y="10411"/>
                      <a:pt x="19213" y="9953"/>
                      <a:pt x="19139" y="9507"/>
                    </a:cubicBezTo>
                    <a:lnTo>
                      <a:pt x="21410" y="7666"/>
                    </a:lnTo>
                    <a:lnTo>
                      <a:pt x="18841" y="3215"/>
                    </a:lnTo>
                    <a:lnTo>
                      <a:pt x="16114" y="4263"/>
                    </a:lnTo>
                    <a:cubicBezTo>
                      <a:pt x="15404" y="3685"/>
                      <a:pt x="14604" y="3215"/>
                      <a:pt x="13733" y="2883"/>
                    </a:cubicBez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3" name="Google Shape;363;p27"/>
              <p:cNvGrpSpPr/>
              <p:nvPr/>
            </p:nvGrpSpPr>
            <p:grpSpPr>
              <a:xfrm>
                <a:off x="5794626" y="1542600"/>
                <a:ext cx="706512" cy="187247"/>
                <a:chOff x="5784976" y="732725"/>
                <a:chExt cx="706512" cy="187247"/>
              </a:xfrm>
            </p:grpSpPr>
            <p:sp>
              <p:nvSpPr>
                <p:cNvPr id="364" name="Google Shape;364;p27"/>
                <p:cNvSpPr/>
                <p:nvPr/>
              </p:nvSpPr>
              <p:spPr>
                <a:xfrm>
                  <a:off x="5784987" y="732725"/>
                  <a:ext cx="7065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7"/>
                <p:cNvSpPr/>
                <p:nvPr/>
              </p:nvSpPr>
              <p:spPr>
                <a:xfrm>
                  <a:off x="5784987" y="805955"/>
                  <a:ext cx="7065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7"/>
                <p:cNvSpPr/>
                <p:nvPr/>
              </p:nvSpPr>
              <p:spPr>
                <a:xfrm>
                  <a:off x="5784976" y="879172"/>
                  <a:ext cx="4653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67" name="Google Shape;367;p27"/>
            <p:cNvGrpSpPr/>
            <p:nvPr/>
          </p:nvGrpSpPr>
          <p:grpSpPr>
            <a:xfrm>
              <a:off x="5573850" y="3355500"/>
              <a:ext cx="381600" cy="356700"/>
              <a:chOff x="1062200" y="3366813"/>
              <a:chExt cx="381600" cy="356700"/>
            </a:xfrm>
          </p:grpSpPr>
          <p:sp>
            <p:nvSpPr>
              <p:cNvPr id="368" name="Google Shape;368;p27"/>
              <p:cNvSpPr/>
              <p:nvPr/>
            </p:nvSpPr>
            <p:spPr>
              <a:xfrm>
                <a:off x="1062200" y="3366813"/>
                <a:ext cx="381600" cy="356700"/>
              </a:xfrm>
              <a:prstGeom prst="roundRect">
                <a:avLst>
                  <a:gd name="adj" fmla="val 18293"/>
                </a:avLst>
              </a:prstGeom>
              <a:gradFill>
                <a:gsLst>
                  <a:gs pos="0">
                    <a:srgbClr val="3DB0FD"/>
                  </a:gs>
                  <a:gs pos="100000">
                    <a:srgbClr val="308EF7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9" name="Google Shape;369;p27"/>
              <p:cNvGrpSpPr/>
              <p:nvPr/>
            </p:nvGrpSpPr>
            <p:grpSpPr>
              <a:xfrm>
                <a:off x="1138484" y="3433275"/>
                <a:ext cx="229200" cy="229200"/>
                <a:chOff x="955447" y="3891500"/>
                <a:chExt cx="229200" cy="229200"/>
              </a:xfrm>
            </p:grpSpPr>
            <p:sp>
              <p:nvSpPr>
                <p:cNvPr id="370" name="Google Shape;370;p27"/>
                <p:cNvSpPr/>
                <p:nvPr/>
              </p:nvSpPr>
              <p:spPr>
                <a:xfrm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7"/>
                <p:cNvSpPr/>
                <p:nvPr/>
              </p:nvSpPr>
              <p:spPr>
                <a:xfrm rot="5400000"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2" name="Google Shape;372;p27"/>
            <p:cNvGrpSpPr/>
            <p:nvPr/>
          </p:nvGrpSpPr>
          <p:grpSpPr>
            <a:xfrm rot="5400000">
              <a:off x="5462261" y="2839775"/>
              <a:ext cx="604800" cy="147600"/>
              <a:chOff x="7688649" y="828750"/>
              <a:chExt cx="604800" cy="147600"/>
            </a:xfrm>
          </p:grpSpPr>
          <p:sp>
            <p:nvSpPr>
              <p:cNvPr id="373" name="Google Shape;373;p27"/>
              <p:cNvSpPr/>
              <p:nvPr/>
            </p:nvSpPr>
            <p:spPr>
              <a:xfrm>
                <a:off x="8145849" y="828750"/>
                <a:ext cx="147600" cy="147600"/>
              </a:xfrm>
              <a:prstGeom prst="ellipse">
                <a:avLst/>
              </a:prstGeom>
              <a:gradFill>
                <a:gsLst>
                  <a:gs pos="0">
                    <a:srgbClr val="E9A984"/>
                  </a:gs>
                  <a:gs pos="100000">
                    <a:srgbClr val="E57C85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7917249" y="828750"/>
                <a:ext cx="147600" cy="147600"/>
              </a:xfrm>
              <a:prstGeom prst="ellipse">
                <a:avLst/>
              </a:prstGeom>
              <a:gradFill>
                <a:gsLst>
                  <a:gs pos="0">
                    <a:srgbClr val="FFF68E"/>
                  </a:gs>
                  <a:gs pos="100000">
                    <a:srgbClr val="FFD96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7688649" y="828750"/>
                <a:ext cx="147600" cy="147600"/>
              </a:xfrm>
              <a:prstGeom prst="ellipse">
                <a:avLst/>
              </a:prstGeom>
              <a:gradFill>
                <a:gsLst>
                  <a:gs pos="0">
                    <a:srgbClr val="8D90E1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7"/>
          <p:cNvGrpSpPr/>
          <p:nvPr/>
        </p:nvGrpSpPr>
        <p:grpSpPr>
          <a:xfrm>
            <a:off x="2282900" y="2966425"/>
            <a:ext cx="1710600" cy="263700"/>
            <a:chOff x="2282900" y="800475"/>
            <a:chExt cx="1710600" cy="263700"/>
          </a:xfrm>
        </p:grpSpPr>
        <p:sp>
          <p:nvSpPr>
            <p:cNvPr id="377" name="Google Shape;377;p27"/>
            <p:cNvSpPr/>
            <p:nvPr/>
          </p:nvSpPr>
          <p:spPr>
            <a:xfrm>
              <a:off x="2282900" y="800475"/>
              <a:ext cx="1710600" cy="263700"/>
            </a:xfrm>
            <a:prstGeom prst="roundRect">
              <a:avLst>
                <a:gd name="adj" fmla="val 28586"/>
              </a:avLst>
            </a:pr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2375150" y="844350"/>
              <a:ext cx="177653" cy="175796"/>
            </a:xfrm>
            <a:custGeom>
              <a:avLst/>
              <a:gdLst/>
              <a:ahLst/>
              <a:cxnLst/>
              <a:rect l="l" t="t" r="r" b="b"/>
              <a:pathLst>
                <a:path w="8321" h="8234" extrusionOk="0">
                  <a:moveTo>
                    <a:pt x="3359" y="1750"/>
                  </a:moveTo>
                  <a:cubicBezTo>
                    <a:pt x="3774" y="1750"/>
                    <a:pt x="4188" y="1908"/>
                    <a:pt x="4501" y="2220"/>
                  </a:cubicBezTo>
                  <a:cubicBezTo>
                    <a:pt x="4808" y="2527"/>
                    <a:pt x="4976" y="2931"/>
                    <a:pt x="4976" y="3360"/>
                  </a:cubicBezTo>
                  <a:cubicBezTo>
                    <a:pt x="4976" y="3795"/>
                    <a:pt x="4808" y="4199"/>
                    <a:pt x="4501" y="4500"/>
                  </a:cubicBezTo>
                  <a:cubicBezTo>
                    <a:pt x="4188" y="4815"/>
                    <a:pt x="3775" y="4973"/>
                    <a:pt x="3362" y="4973"/>
                  </a:cubicBezTo>
                  <a:cubicBezTo>
                    <a:pt x="2948" y="4973"/>
                    <a:pt x="2534" y="4815"/>
                    <a:pt x="2219" y="4500"/>
                  </a:cubicBezTo>
                  <a:cubicBezTo>
                    <a:pt x="1917" y="4199"/>
                    <a:pt x="1749" y="3795"/>
                    <a:pt x="1749" y="3360"/>
                  </a:cubicBezTo>
                  <a:cubicBezTo>
                    <a:pt x="1749" y="2931"/>
                    <a:pt x="1917" y="2527"/>
                    <a:pt x="2219" y="2220"/>
                  </a:cubicBezTo>
                  <a:cubicBezTo>
                    <a:pt x="2537" y="1908"/>
                    <a:pt x="2946" y="1750"/>
                    <a:pt x="3359" y="1750"/>
                  </a:cubicBezTo>
                  <a:close/>
                  <a:moveTo>
                    <a:pt x="3362" y="1"/>
                  </a:moveTo>
                  <a:cubicBezTo>
                    <a:pt x="2501" y="1"/>
                    <a:pt x="1639" y="328"/>
                    <a:pt x="982" y="983"/>
                  </a:cubicBezTo>
                  <a:cubicBezTo>
                    <a:pt x="347" y="1621"/>
                    <a:pt x="0" y="2466"/>
                    <a:pt x="0" y="3360"/>
                  </a:cubicBezTo>
                  <a:cubicBezTo>
                    <a:pt x="0" y="4260"/>
                    <a:pt x="347" y="5104"/>
                    <a:pt x="982" y="5739"/>
                  </a:cubicBezTo>
                  <a:cubicBezTo>
                    <a:pt x="1641" y="6398"/>
                    <a:pt x="2500" y="6726"/>
                    <a:pt x="3359" y="6726"/>
                  </a:cubicBezTo>
                  <a:cubicBezTo>
                    <a:pt x="3937" y="6726"/>
                    <a:pt x="4510" y="6561"/>
                    <a:pt x="5027" y="6265"/>
                  </a:cubicBezTo>
                  <a:lnTo>
                    <a:pt x="6741" y="7979"/>
                  </a:lnTo>
                  <a:cubicBezTo>
                    <a:pt x="6914" y="8152"/>
                    <a:pt x="7139" y="8234"/>
                    <a:pt x="7359" y="8234"/>
                  </a:cubicBezTo>
                  <a:cubicBezTo>
                    <a:pt x="7584" y="8234"/>
                    <a:pt x="7808" y="8152"/>
                    <a:pt x="7978" y="7979"/>
                  </a:cubicBezTo>
                  <a:cubicBezTo>
                    <a:pt x="8320" y="7635"/>
                    <a:pt x="8320" y="7083"/>
                    <a:pt x="7978" y="6740"/>
                  </a:cubicBezTo>
                  <a:lnTo>
                    <a:pt x="6264" y="5033"/>
                  </a:lnTo>
                  <a:cubicBezTo>
                    <a:pt x="6556" y="4526"/>
                    <a:pt x="6725" y="3959"/>
                    <a:pt x="6725" y="3360"/>
                  </a:cubicBezTo>
                  <a:cubicBezTo>
                    <a:pt x="6725" y="2466"/>
                    <a:pt x="6377" y="1621"/>
                    <a:pt x="5738" y="983"/>
                  </a:cubicBezTo>
                  <a:cubicBezTo>
                    <a:pt x="5083" y="328"/>
                    <a:pt x="4223" y="1"/>
                    <a:pt x="3362" y="1"/>
                  </a:cubicBezTo>
                  <a:close/>
                </a:path>
              </a:pathLst>
            </a:cu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2663000" y="865783"/>
              <a:ext cx="1257000" cy="1329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27"/>
          <p:cNvGrpSpPr/>
          <p:nvPr/>
        </p:nvGrpSpPr>
        <p:grpSpPr>
          <a:xfrm>
            <a:off x="2740505" y="1862116"/>
            <a:ext cx="795391" cy="626114"/>
            <a:chOff x="7760767" y="1176066"/>
            <a:chExt cx="795391" cy="626114"/>
          </a:xfrm>
        </p:grpSpPr>
        <p:sp>
          <p:nvSpPr>
            <p:cNvPr id="381" name="Google Shape;381;p27"/>
            <p:cNvSpPr/>
            <p:nvPr/>
          </p:nvSpPr>
          <p:spPr>
            <a:xfrm>
              <a:off x="7760767" y="1176066"/>
              <a:ext cx="795391" cy="626114"/>
            </a:xfrm>
            <a:custGeom>
              <a:avLst/>
              <a:gdLst/>
              <a:ahLst/>
              <a:cxnLst/>
              <a:rect l="l" t="t" r="r" b="b"/>
              <a:pathLst>
                <a:path w="29245" h="23021" extrusionOk="0">
                  <a:moveTo>
                    <a:pt x="2248" y="1"/>
                  </a:moveTo>
                  <a:cubicBezTo>
                    <a:pt x="1007" y="1"/>
                    <a:pt x="0" y="1007"/>
                    <a:pt x="0" y="2248"/>
                  </a:cubicBezTo>
                  <a:lnTo>
                    <a:pt x="0" y="19573"/>
                  </a:lnTo>
                  <a:lnTo>
                    <a:pt x="0" y="22542"/>
                  </a:lnTo>
                  <a:cubicBezTo>
                    <a:pt x="0" y="22835"/>
                    <a:pt x="238" y="23021"/>
                    <a:pt x="482" y="23021"/>
                  </a:cubicBezTo>
                  <a:cubicBezTo>
                    <a:pt x="618" y="23021"/>
                    <a:pt x="757" y="22963"/>
                    <a:pt x="858" y="22833"/>
                  </a:cubicBezTo>
                  <a:lnTo>
                    <a:pt x="3364" y="19573"/>
                  </a:lnTo>
                  <a:lnTo>
                    <a:pt x="26996" y="19573"/>
                  </a:lnTo>
                  <a:cubicBezTo>
                    <a:pt x="28237" y="19573"/>
                    <a:pt x="29245" y="18567"/>
                    <a:pt x="29245" y="17326"/>
                  </a:cubicBezTo>
                  <a:lnTo>
                    <a:pt x="29245" y="2248"/>
                  </a:lnTo>
                  <a:cubicBezTo>
                    <a:pt x="29245" y="1007"/>
                    <a:pt x="28237" y="1"/>
                    <a:pt x="26996" y="1"/>
                  </a:cubicBezTo>
                  <a:close/>
                </a:path>
              </a:pathLst>
            </a:cu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2" name="Google Shape;382;p27"/>
            <p:cNvGrpSpPr/>
            <p:nvPr/>
          </p:nvGrpSpPr>
          <p:grpSpPr>
            <a:xfrm>
              <a:off x="7815937" y="1292090"/>
              <a:ext cx="594430" cy="276787"/>
              <a:chOff x="7603656" y="1520706"/>
              <a:chExt cx="657046" cy="305943"/>
            </a:xfrm>
          </p:grpSpPr>
          <p:sp>
            <p:nvSpPr>
              <p:cNvPr id="383" name="Google Shape;383;p27"/>
              <p:cNvSpPr/>
              <p:nvPr/>
            </p:nvSpPr>
            <p:spPr>
              <a:xfrm>
                <a:off x="7603656" y="1520706"/>
                <a:ext cx="2964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1295" extrusionOk="0">
                    <a:moveTo>
                      <a:pt x="647" y="1"/>
                    </a:moveTo>
                    <a:cubicBezTo>
                      <a:pt x="286" y="1"/>
                      <a:pt x="0" y="288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9215" y="1294"/>
                    </a:lnTo>
                    <a:cubicBezTo>
                      <a:pt x="9570" y="1294"/>
                      <a:pt x="9861" y="1002"/>
                      <a:pt x="9861" y="648"/>
                    </a:cubicBezTo>
                    <a:cubicBezTo>
                      <a:pt x="9861" y="288"/>
                      <a:pt x="9570" y="1"/>
                      <a:pt x="9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7"/>
              <p:cNvSpPr/>
              <p:nvPr/>
            </p:nvSpPr>
            <p:spPr>
              <a:xfrm>
                <a:off x="7603656" y="1611163"/>
                <a:ext cx="6570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5" extrusionOk="0">
                    <a:moveTo>
                      <a:pt x="647" y="1"/>
                    </a:moveTo>
                    <a:cubicBezTo>
                      <a:pt x="286" y="1"/>
                      <a:pt x="0" y="286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21209" y="1294"/>
                    </a:lnTo>
                    <a:cubicBezTo>
                      <a:pt x="21570" y="1294"/>
                      <a:pt x="21855" y="1002"/>
                      <a:pt x="21855" y="648"/>
                    </a:cubicBezTo>
                    <a:cubicBezTo>
                      <a:pt x="21855" y="286"/>
                      <a:pt x="21570" y="1"/>
                      <a:pt x="21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7"/>
              <p:cNvSpPr/>
              <p:nvPr/>
            </p:nvSpPr>
            <p:spPr>
              <a:xfrm>
                <a:off x="7603656" y="1699576"/>
                <a:ext cx="657046" cy="3887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3" extrusionOk="0">
                    <a:moveTo>
                      <a:pt x="647" y="0"/>
                    </a:moveTo>
                    <a:cubicBezTo>
                      <a:pt x="286" y="0"/>
                      <a:pt x="0" y="291"/>
                      <a:pt x="0" y="646"/>
                    </a:cubicBezTo>
                    <a:cubicBezTo>
                      <a:pt x="0" y="1007"/>
                      <a:pt x="286" y="1292"/>
                      <a:pt x="647" y="1292"/>
                    </a:cubicBezTo>
                    <a:lnTo>
                      <a:pt x="21209" y="1292"/>
                    </a:lnTo>
                    <a:cubicBezTo>
                      <a:pt x="21570" y="1292"/>
                      <a:pt x="21855" y="1007"/>
                      <a:pt x="21855" y="646"/>
                    </a:cubicBezTo>
                    <a:cubicBezTo>
                      <a:pt x="21855" y="291"/>
                      <a:pt x="21570" y="0"/>
                      <a:pt x="21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7"/>
              <p:cNvSpPr/>
              <p:nvPr/>
            </p:nvSpPr>
            <p:spPr>
              <a:xfrm>
                <a:off x="7603656" y="1787748"/>
                <a:ext cx="549212" cy="38901"/>
              </a:xfrm>
              <a:custGeom>
                <a:avLst/>
                <a:gdLst/>
                <a:ahLst/>
                <a:cxnLst/>
                <a:rect l="l" t="t" r="r" b="b"/>
                <a:pathLst>
                  <a:path w="18269" h="1294" extrusionOk="0">
                    <a:moveTo>
                      <a:pt x="647" y="1"/>
                    </a:moveTo>
                    <a:cubicBezTo>
                      <a:pt x="286" y="1"/>
                      <a:pt x="0" y="293"/>
                      <a:pt x="0" y="647"/>
                    </a:cubicBezTo>
                    <a:cubicBezTo>
                      <a:pt x="0" y="1007"/>
                      <a:pt x="286" y="1294"/>
                      <a:pt x="647" y="1294"/>
                    </a:cubicBezTo>
                    <a:lnTo>
                      <a:pt x="17623" y="1294"/>
                    </a:lnTo>
                    <a:cubicBezTo>
                      <a:pt x="17978" y="1294"/>
                      <a:pt x="18269" y="1007"/>
                      <a:pt x="18269" y="647"/>
                    </a:cubicBezTo>
                    <a:cubicBezTo>
                      <a:pt x="18269" y="293"/>
                      <a:pt x="17978" y="1"/>
                      <a:pt x="17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914400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5094514"/>
            <a:ext cx="9144000" cy="489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720000" y="747500"/>
            <a:ext cx="7704000" cy="3663300"/>
          </a:xfrm>
          <a:prstGeom prst="roundRect">
            <a:avLst>
              <a:gd name="adj" fmla="val 3982"/>
            </a:avLst>
          </a:prstGeom>
          <a:solidFill>
            <a:srgbClr val="2928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948600" y="1893800"/>
            <a:ext cx="3936300" cy="14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948600" y="1052000"/>
            <a:ext cx="162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948600" y="3392900"/>
            <a:ext cx="36522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8424000" y="209250"/>
            <a:ext cx="433550" cy="78899"/>
            <a:chOff x="8424000" y="285450"/>
            <a:chExt cx="433550" cy="78899"/>
          </a:xfrm>
        </p:grpSpPr>
        <p:cxnSp>
          <p:nvCxnSpPr>
            <p:cNvPr id="24" name="Google Shape;24;p3"/>
            <p:cNvCxnSpPr/>
            <p:nvPr/>
          </p:nvCxnSpPr>
          <p:spPr>
            <a:xfrm>
              <a:off x="8424000" y="324895"/>
              <a:ext cx="789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5;p3"/>
            <p:cNvSpPr/>
            <p:nvPr/>
          </p:nvSpPr>
          <p:spPr>
            <a:xfrm>
              <a:off x="8605260" y="285810"/>
              <a:ext cx="78300" cy="78300"/>
            </a:xfrm>
            <a:prstGeom prst="roundRect">
              <a:avLst>
                <a:gd name="adj" fmla="val 16667"/>
              </a:avLst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26;p3"/>
            <p:cNvGrpSpPr/>
            <p:nvPr/>
          </p:nvGrpSpPr>
          <p:grpSpPr>
            <a:xfrm>
              <a:off x="8785929" y="285450"/>
              <a:ext cx="71621" cy="78899"/>
              <a:chOff x="3621700" y="273825"/>
              <a:chExt cx="100875" cy="111125"/>
            </a:xfrm>
          </p:grpSpPr>
          <p:cxnSp>
            <p:nvCxnSpPr>
              <p:cNvPr id="27" name="Google Shape;27;p3"/>
              <p:cNvCxnSpPr/>
              <p:nvPr/>
            </p:nvCxnSpPr>
            <p:spPr>
              <a:xfrm>
                <a:off x="3627175" y="274850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3"/>
              <p:cNvCxnSpPr/>
              <p:nvPr/>
            </p:nvCxnSpPr>
            <p:spPr>
              <a:xfrm flipH="1">
                <a:off x="3621700" y="273825"/>
                <a:ext cx="95400" cy="110100"/>
              </a:xfrm>
              <a:prstGeom prst="straightConnector1">
                <a:avLst/>
              </a:prstGeom>
              <a:noFill/>
              <a:ln w="9525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47492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6162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●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Code"/>
              <a:buChar char="○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Code"/>
              <a:buChar char="■"/>
              <a:defRPr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71" r:id="rId5"/>
    <p:sldLayoutId id="2147483672" r:id="rId6"/>
    <p:sldLayoutId id="2147483673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E2C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1"/>
          <p:cNvSpPr txBox="1">
            <a:spLocks noGrp="1"/>
          </p:cNvSpPr>
          <p:nvPr>
            <p:ph type="subTitle" idx="1"/>
          </p:nvPr>
        </p:nvSpPr>
        <p:spPr>
          <a:xfrm>
            <a:off x="1046100" y="2919820"/>
            <a:ext cx="2966400" cy="42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>
                <a:solidFill>
                  <a:schemeClr val="tx2">
                    <a:lumMod val="75000"/>
                  </a:schemeClr>
                </a:solidFill>
              </a:rPr>
              <a:t>Hendra Setiawan M.Kom.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b="1" dirty="0" smtClean="0">
                <a:solidFill>
                  <a:schemeClr val="tx2">
                    <a:lumMod val="75000"/>
                  </a:schemeClr>
                </a:solidFill>
              </a:rPr>
              <a:t>Bekasi, 10 April 2022</a:t>
            </a:r>
            <a:endParaRPr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9" name="Google Shape;399;p31"/>
          <p:cNvSpPr txBox="1">
            <a:spLocks noGrp="1"/>
          </p:cNvSpPr>
          <p:nvPr>
            <p:ph type="ctrTitle"/>
          </p:nvPr>
        </p:nvSpPr>
        <p:spPr>
          <a:xfrm>
            <a:off x="926425" y="1317325"/>
            <a:ext cx="4087800" cy="16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dirty="0"/>
              <a:t>Jurnalisme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di </a:t>
            </a:r>
            <a:r>
              <a:rPr lang="id-ID" dirty="0"/>
              <a:t>Era Digital</a:t>
            </a:r>
            <a:endParaRPr dirty="0"/>
          </a:p>
        </p:txBody>
      </p:sp>
      <p:grpSp>
        <p:nvGrpSpPr>
          <p:cNvPr id="400" name="Google Shape;400;p31"/>
          <p:cNvGrpSpPr/>
          <p:nvPr/>
        </p:nvGrpSpPr>
        <p:grpSpPr>
          <a:xfrm>
            <a:off x="5375029" y="1818088"/>
            <a:ext cx="2224161" cy="1884607"/>
            <a:chOff x="5375029" y="1818088"/>
            <a:chExt cx="2224161" cy="1884607"/>
          </a:xfrm>
        </p:grpSpPr>
        <p:sp>
          <p:nvSpPr>
            <p:cNvPr id="401" name="Google Shape;401;p31"/>
            <p:cNvSpPr/>
            <p:nvPr/>
          </p:nvSpPr>
          <p:spPr>
            <a:xfrm>
              <a:off x="6273950" y="3298356"/>
              <a:ext cx="426300" cy="396873"/>
            </a:xfrm>
            <a:custGeom>
              <a:avLst/>
              <a:gdLst/>
              <a:ahLst/>
              <a:cxnLst/>
              <a:rect l="l" t="t" r="r" b="b"/>
              <a:pathLst>
                <a:path w="17167" h="15982" extrusionOk="0">
                  <a:moveTo>
                    <a:pt x="1" y="0"/>
                  </a:moveTo>
                  <a:lnTo>
                    <a:pt x="1" y="15982"/>
                  </a:lnTo>
                  <a:lnTo>
                    <a:pt x="17167" y="15982"/>
                  </a:lnTo>
                  <a:lnTo>
                    <a:pt x="17167" y="0"/>
                  </a:ln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6154104" y="3665446"/>
              <a:ext cx="666008" cy="37249"/>
            </a:xfrm>
            <a:custGeom>
              <a:avLst/>
              <a:gdLst/>
              <a:ahLst/>
              <a:cxnLst/>
              <a:rect l="l" t="t" r="r" b="b"/>
              <a:pathLst>
                <a:path w="26820" h="1500" extrusionOk="0">
                  <a:moveTo>
                    <a:pt x="938" y="1"/>
                  </a:moveTo>
                  <a:cubicBezTo>
                    <a:pt x="423" y="1"/>
                    <a:pt x="0" y="418"/>
                    <a:pt x="0" y="938"/>
                  </a:cubicBezTo>
                  <a:lnTo>
                    <a:pt x="0" y="1500"/>
                  </a:lnTo>
                  <a:lnTo>
                    <a:pt x="26819" y="1500"/>
                  </a:lnTo>
                  <a:lnTo>
                    <a:pt x="26819" y="938"/>
                  </a:lnTo>
                  <a:cubicBezTo>
                    <a:pt x="26819" y="418"/>
                    <a:pt x="26397" y="1"/>
                    <a:pt x="25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6273950" y="3303326"/>
              <a:ext cx="426300" cy="126596"/>
            </a:xfrm>
            <a:custGeom>
              <a:avLst/>
              <a:gdLst/>
              <a:ahLst/>
              <a:cxnLst/>
              <a:rect l="l" t="t" r="r" b="b"/>
              <a:pathLst>
                <a:path w="17167" h="5098" extrusionOk="0">
                  <a:moveTo>
                    <a:pt x="1" y="0"/>
                  </a:moveTo>
                  <a:lnTo>
                    <a:pt x="1" y="1156"/>
                  </a:lnTo>
                  <a:lnTo>
                    <a:pt x="17167" y="5097"/>
                  </a:lnTo>
                  <a:lnTo>
                    <a:pt x="171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5375029" y="3097292"/>
              <a:ext cx="2224098" cy="218476"/>
            </a:xfrm>
            <a:custGeom>
              <a:avLst/>
              <a:gdLst/>
              <a:ahLst/>
              <a:cxnLst/>
              <a:rect l="l" t="t" r="r" b="b"/>
              <a:pathLst>
                <a:path w="89564" h="8798" extrusionOk="0">
                  <a:moveTo>
                    <a:pt x="0" y="1"/>
                  </a:moveTo>
                  <a:lnTo>
                    <a:pt x="0" y="6435"/>
                  </a:lnTo>
                  <a:cubicBezTo>
                    <a:pt x="0" y="7739"/>
                    <a:pt x="1057" y="8797"/>
                    <a:pt x="2361" y="8797"/>
                  </a:cubicBezTo>
                  <a:lnTo>
                    <a:pt x="87208" y="8797"/>
                  </a:lnTo>
                  <a:cubicBezTo>
                    <a:pt x="88507" y="8797"/>
                    <a:pt x="89564" y="7739"/>
                    <a:pt x="89564" y="6435"/>
                  </a:cubicBezTo>
                  <a:lnTo>
                    <a:pt x="89564" y="1"/>
                  </a:lnTo>
                  <a:close/>
                </a:path>
              </a:pathLst>
            </a:cu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5375029" y="1818088"/>
              <a:ext cx="2224161" cy="1289166"/>
            </a:xfrm>
            <a:custGeom>
              <a:avLst/>
              <a:gdLst/>
              <a:ahLst/>
              <a:cxnLst/>
              <a:rect l="l" t="t" r="r" b="b"/>
              <a:pathLst>
                <a:path w="89564" h="51913" extrusionOk="0">
                  <a:moveTo>
                    <a:pt x="2361" y="1"/>
                  </a:moveTo>
                  <a:cubicBezTo>
                    <a:pt x="1057" y="1"/>
                    <a:pt x="0" y="1059"/>
                    <a:pt x="0" y="2357"/>
                  </a:cubicBezTo>
                  <a:lnTo>
                    <a:pt x="0" y="51913"/>
                  </a:lnTo>
                  <a:lnTo>
                    <a:pt x="89564" y="51913"/>
                  </a:lnTo>
                  <a:lnTo>
                    <a:pt x="89564" y="2357"/>
                  </a:lnTo>
                  <a:cubicBezTo>
                    <a:pt x="89564" y="1059"/>
                    <a:pt x="88507" y="1"/>
                    <a:pt x="87208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5434356" y="1871380"/>
              <a:ext cx="2105483" cy="1171978"/>
            </a:xfrm>
            <a:custGeom>
              <a:avLst/>
              <a:gdLst/>
              <a:ahLst/>
              <a:cxnLst/>
              <a:rect l="l" t="t" r="r" b="b"/>
              <a:pathLst>
                <a:path w="84785" h="47194" extrusionOk="0">
                  <a:moveTo>
                    <a:pt x="1" y="0"/>
                  </a:moveTo>
                  <a:lnTo>
                    <a:pt x="1" y="47193"/>
                  </a:lnTo>
                  <a:lnTo>
                    <a:pt x="84785" y="47193"/>
                  </a:lnTo>
                  <a:lnTo>
                    <a:pt x="84785" y="0"/>
                  </a:lnTo>
                  <a:close/>
                </a:path>
              </a:pathLst>
            </a:custGeom>
            <a:gradFill>
              <a:gsLst>
                <a:gs pos="0">
                  <a:srgbClr val="80DFFF"/>
                </a:gs>
                <a:gs pos="100000">
                  <a:srgbClr val="318FFA">
                    <a:alpha val="71764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5527258" y="1968354"/>
              <a:ext cx="677425" cy="476599"/>
            </a:xfrm>
            <a:custGeom>
              <a:avLst/>
              <a:gdLst/>
              <a:ahLst/>
              <a:cxnLst/>
              <a:rect l="l" t="t" r="r" b="b"/>
              <a:pathLst>
                <a:path w="27279" h="19192" extrusionOk="0">
                  <a:moveTo>
                    <a:pt x="2746" y="0"/>
                  </a:moveTo>
                  <a:cubicBezTo>
                    <a:pt x="1231" y="0"/>
                    <a:pt x="1" y="1230"/>
                    <a:pt x="1" y="2740"/>
                  </a:cubicBezTo>
                  <a:lnTo>
                    <a:pt x="1" y="16451"/>
                  </a:lnTo>
                  <a:cubicBezTo>
                    <a:pt x="1" y="17967"/>
                    <a:pt x="1231" y="19191"/>
                    <a:pt x="2746" y="19191"/>
                  </a:cubicBezTo>
                  <a:lnTo>
                    <a:pt x="24538" y="19191"/>
                  </a:lnTo>
                  <a:cubicBezTo>
                    <a:pt x="26054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54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5527258" y="2497898"/>
              <a:ext cx="1407769" cy="476698"/>
            </a:xfrm>
            <a:custGeom>
              <a:avLst/>
              <a:gdLst/>
              <a:ahLst/>
              <a:cxnLst/>
              <a:rect l="l" t="t" r="r" b="b"/>
              <a:pathLst>
                <a:path w="56689" h="19196" extrusionOk="0">
                  <a:moveTo>
                    <a:pt x="2746" y="0"/>
                  </a:moveTo>
                  <a:cubicBezTo>
                    <a:pt x="1231" y="0"/>
                    <a:pt x="1" y="1230"/>
                    <a:pt x="1" y="2746"/>
                  </a:cubicBezTo>
                  <a:lnTo>
                    <a:pt x="1" y="16450"/>
                  </a:lnTo>
                  <a:cubicBezTo>
                    <a:pt x="1" y="17965"/>
                    <a:pt x="1231" y="19195"/>
                    <a:pt x="2746" y="19195"/>
                  </a:cubicBezTo>
                  <a:lnTo>
                    <a:pt x="53949" y="19195"/>
                  </a:lnTo>
                  <a:cubicBezTo>
                    <a:pt x="55459" y="19195"/>
                    <a:pt x="56689" y="17965"/>
                    <a:pt x="56689" y="16450"/>
                  </a:cubicBezTo>
                  <a:lnTo>
                    <a:pt x="56689" y="2746"/>
                  </a:lnTo>
                  <a:cubicBezTo>
                    <a:pt x="56689" y="1230"/>
                    <a:pt x="55459" y="0"/>
                    <a:pt x="53949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6257635" y="1968354"/>
              <a:ext cx="677400" cy="476599"/>
            </a:xfrm>
            <a:custGeom>
              <a:avLst/>
              <a:gdLst/>
              <a:ahLst/>
              <a:cxnLst/>
              <a:rect l="l" t="t" r="r" b="b"/>
              <a:pathLst>
                <a:path w="27278" h="19192" extrusionOk="0">
                  <a:moveTo>
                    <a:pt x="2740" y="0"/>
                  </a:moveTo>
                  <a:cubicBezTo>
                    <a:pt x="1225" y="0"/>
                    <a:pt x="0" y="1230"/>
                    <a:pt x="0" y="2740"/>
                  </a:cubicBezTo>
                  <a:lnTo>
                    <a:pt x="0" y="16451"/>
                  </a:lnTo>
                  <a:cubicBezTo>
                    <a:pt x="0" y="17967"/>
                    <a:pt x="1225" y="19191"/>
                    <a:pt x="2740" y="19191"/>
                  </a:cubicBezTo>
                  <a:lnTo>
                    <a:pt x="24538" y="19191"/>
                  </a:lnTo>
                  <a:cubicBezTo>
                    <a:pt x="26048" y="19191"/>
                    <a:pt x="27278" y="17967"/>
                    <a:pt x="27278" y="16451"/>
                  </a:cubicBezTo>
                  <a:lnTo>
                    <a:pt x="27278" y="2740"/>
                  </a:lnTo>
                  <a:cubicBezTo>
                    <a:pt x="27278" y="1230"/>
                    <a:pt x="26048" y="0"/>
                    <a:pt x="24538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7002489" y="1968354"/>
              <a:ext cx="479554" cy="221338"/>
            </a:xfrm>
            <a:custGeom>
              <a:avLst/>
              <a:gdLst/>
              <a:ahLst/>
              <a:cxnLst/>
              <a:rect l="l" t="t" r="r" b="b"/>
              <a:pathLst>
                <a:path w="19311" h="8913" extrusionOk="0">
                  <a:moveTo>
                    <a:pt x="2746" y="0"/>
                  </a:moveTo>
                  <a:cubicBezTo>
                    <a:pt x="1230" y="0"/>
                    <a:pt x="1" y="1230"/>
                    <a:pt x="1" y="2740"/>
                  </a:cubicBezTo>
                  <a:lnTo>
                    <a:pt x="1" y="6167"/>
                  </a:lnTo>
                  <a:cubicBezTo>
                    <a:pt x="1" y="7682"/>
                    <a:pt x="1230" y="8912"/>
                    <a:pt x="2746" y="8912"/>
                  </a:cubicBezTo>
                  <a:lnTo>
                    <a:pt x="16571" y="8912"/>
                  </a:lnTo>
                  <a:cubicBezTo>
                    <a:pt x="18081" y="8912"/>
                    <a:pt x="19311" y="7682"/>
                    <a:pt x="19311" y="6167"/>
                  </a:cubicBezTo>
                  <a:lnTo>
                    <a:pt x="19311" y="2740"/>
                  </a:lnTo>
                  <a:cubicBezTo>
                    <a:pt x="19311" y="1230"/>
                    <a:pt x="18081" y="0"/>
                    <a:pt x="16571" y="0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7002489" y="2241370"/>
              <a:ext cx="479554" cy="733225"/>
            </a:xfrm>
            <a:custGeom>
              <a:avLst/>
              <a:gdLst/>
              <a:ahLst/>
              <a:cxnLst/>
              <a:rect l="l" t="t" r="r" b="b"/>
              <a:pathLst>
                <a:path w="19311" h="29526" extrusionOk="0">
                  <a:moveTo>
                    <a:pt x="2746" y="1"/>
                  </a:moveTo>
                  <a:cubicBezTo>
                    <a:pt x="1230" y="1"/>
                    <a:pt x="1" y="1231"/>
                    <a:pt x="1" y="2741"/>
                  </a:cubicBezTo>
                  <a:lnTo>
                    <a:pt x="1" y="26780"/>
                  </a:lnTo>
                  <a:cubicBezTo>
                    <a:pt x="1" y="28295"/>
                    <a:pt x="1230" y="29525"/>
                    <a:pt x="2746" y="29525"/>
                  </a:cubicBezTo>
                  <a:lnTo>
                    <a:pt x="16571" y="29525"/>
                  </a:lnTo>
                  <a:cubicBezTo>
                    <a:pt x="18081" y="29525"/>
                    <a:pt x="19311" y="28295"/>
                    <a:pt x="19311" y="26780"/>
                  </a:cubicBezTo>
                  <a:lnTo>
                    <a:pt x="19311" y="2741"/>
                  </a:lnTo>
                  <a:cubicBezTo>
                    <a:pt x="19311" y="1231"/>
                    <a:pt x="18081" y="1"/>
                    <a:pt x="16571" y="1"/>
                  </a:cubicBezTo>
                  <a:close/>
                </a:path>
              </a:pathLst>
            </a:cu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1"/>
          <p:cNvGrpSpPr/>
          <p:nvPr/>
        </p:nvGrpSpPr>
        <p:grpSpPr>
          <a:xfrm>
            <a:off x="7118242" y="1435741"/>
            <a:ext cx="795392" cy="626115"/>
            <a:chOff x="7542675" y="1392460"/>
            <a:chExt cx="879178" cy="692069"/>
          </a:xfrm>
        </p:grpSpPr>
        <p:sp>
          <p:nvSpPr>
            <p:cNvPr id="413" name="Google Shape;413;p31"/>
            <p:cNvSpPr/>
            <p:nvPr/>
          </p:nvSpPr>
          <p:spPr>
            <a:xfrm>
              <a:off x="7542675" y="1392460"/>
              <a:ext cx="879178" cy="692069"/>
            </a:xfrm>
            <a:custGeom>
              <a:avLst/>
              <a:gdLst/>
              <a:ahLst/>
              <a:cxnLst/>
              <a:rect l="l" t="t" r="r" b="b"/>
              <a:pathLst>
                <a:path w="29245" h="23021" extrusionOk="0">
                  <a:moveTo>
                    <a:pt x="2248" y="1"/>
                  </a:moveTo>
                  <a:cubicBezTo>
                    <a:pt x="1007" y="1"/>
                    <a:pt x="0" y="1007"/>
                    <a:pt x="0" y="2248"/>
                  </a:cubicBezTo>
                  <a:lnTo>
                    <a:pt x="0" y="19573"/>
                  </a:lnTo>
                  <a:lnTo>
                    <a:pt x="0" y="22542"/>
                  </a:lnTo>
                  <a:cubicBezTo>
                    <a:pt x="0" y="22835"/>
                    <a:pt x="238" y="23021"/>
                    <a:pt x="482" y="23021"/>
                  </a:cubicBezTo>
                  <a:cubicBezTo>
                    <a:pt x="618" y="23021"/>
                    <a:pt x="757" y="22963"/>
                    <a:pt x="858" y="22833"/>
                  </a:cubicBezTo>
                  <a:lnTo>
                    <a:pt x="3364" y="19573"/>
                  </a:lnTo>
                  <a:lnTo>
                    <a:pt x="26996" y="19573"/>
                  </a:lnTo>
                  <a:cubicBezTo>
                    <a:pt x="28237" y="19573"/>
                    <a:pt x="29245" y="18567"/>
                    <a:pt x="29245" y="17326"/>
                  </a:cubicBezTo>
                  <a:lnTo>
                    <a:pt x="29245" y="2248"/>
                  </a:lnTo>
                  <a:cubicBezTo>
                    <a:pt x="29245" y="1007"/>
                    <a:pt x="28237" y="1"/>
                    <a:pt x="26996" y="1"/>
                  </a:cubicBezTo>
                  <a:close/>
                </a:path>
              </a:pathLst>
            </a:cu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4" name="Google Shape;414;p31"/>
            <p:cNvGrpSpPr/>
            <p:nvPr/>
          </p:nvGrpSpPr>
          <p:grpSpPr>
            <a:xfrm>
              <a:off x="7603656" y="1520706"/>
              <a:ext cx="657046" cy="305943"/>
              <a:chOff x="7603656" y="1520706"/>
              <a:chExt cx="657046" cy="305943"/>
            </a:xfrm>
          </p:grpSpPr>
          <p:sp>
            <p:nvSpPr>
              <p:cNvPr id="415" name="Google Shape;415;p31"/>
              <p:cNvSpPr/>
              <p:nvPr/>
            </p:nvSpPr>
            <p:spPr>
              <a:xfrm>
                <a:off x="7603656" y="1520706"/>
                <a:ext cx="2964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9861" h="1295" extrusionOk="0">
                    <a:moveTo>
                      <a:pt x="647" y="1"/>
                    </a:moveTo>
                    <a:cubicBezTo>
                      <a:pt x="286" y="1"/>
                      <a:pt x="0" y="288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9215" y="1294"/>
                    </a:lnTo>
                    <a:cubicBezTo>
                      <a:pt x="9570" y="1294"/>
                      <a:pt x="9861" y="1002"/>
                      <a:pt x="9861" y="648"/>
                    </a:cubicBezTo>
                    <a:cubicBezTo>
                      <a:pt x="9861" y="288"/>
                      <a:pt x="9570" y="1"/>
                      <a:pt x="92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1"/>
              <p:cNvSpPr/>
              <p:nvPr/>
            </p:nvSpPr>
            <p:spPr>
              <a:xfrm>
                <a:off x="7603656" y="1611163"/>
                <a:ext cx="657046" cy="3893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5" extrusionOk="0">
                    <a:moveTo>
                      <a:pt x="647" y="1"/>
                    </a:moveTo>
                    <a:cubicBezTo>
                      <a:pt x="286" y="1"/>
                      <a:pt x="0" y="286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21209" y="1294"/>
                    </a:lnTo>
                    <a:cubicBezTo>
                      <a:pt x="21570" y="1294"/>
                      <a:pt x="21855" y="1002"/>
                      <a:pt x="21855" y="648"/>
                    </a:cubicBezTo>
                    <a:cubicBezTo>
                      <a:pt x="21855" y="286"/>
                      <a:pt x="21570" y="1"/>
                      <a:pt x="21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1"/>
              <p:cNvSpPr/>
              <p:nvPr/>
            </p:nvSpPr>
            <p:spPr>
              <a:xfrm>
                <a:off x="7603656" y="1699576"/>
                <a:ext cx="657046" cy="38871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3" extrusionOk="0">
                    <a:moveTo>
                      <a:pt x="647" y="0"/>
                    </a:moveTo>
                    <a:cubicBezTo>
                      <a:pt x="286" y="0"/>
                      <a:pt x="0" y="291"/>
                      <a:pt x="0" y="646"/>
                    </a:cubicBezTo>
                    <a:cubicBezTo>
                      <a:pt x="0" y="1007"/>
                      <a:pt x="286" y="1292"/>
                      <a:pt x="647" y="1292"/>
                    </a:cubicBezTo>
                    <a:lnTo>
                      <a:pt x="21209" y="1292"/>
                    </a:lnTo>
                    <a:cubicBezTo>
                      <a:pt x="21570" y="1292"/>
                      <a:pt x="21855" y="1007"/>
                      <a:pt x="21855" y="646"/>
                    </a:cubicBezTo>
                    <a:cubicBezTo>
                      <a:pt x="21855" y="291"/>
                      <a:pt x="21570" y="0"/>
                      <a:pt x="212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1"/>
              <p:cNvSpPr/>
              <p:nvPr/>
            </p:nvSpPr>
            <p:spPr>
              <a:xfrm>
                <a:off x="7603656" y="1787748"/>
                <a:ext cx="549212" cy="38901"/>
              </a:xfrm>
              <a:custGeom>
                <a:avLst/>
                <a:gdLst/>
                <a:ahLst/>
                <a:cxnLst/>
                <a:rect l="l" t="t" r="r" b="b"/>
                <a:pathLst>
                  <a:path w="18269" h="1294" extrusionOk="0">
                    <a:moveTo>
                      <a:pt x="647" y="1"/>
                    </a:moveTo>
                    <a:cubicBezTo>
                      <a:pt x="286" y="1"/>
                      <a:pt x="0" y="293"/>
                      <a:pt x="0" y="647"/>
                    </a:cubicBezTo>
                    <a:cubicBezTo>
                      <a:pt x="0" y="1007"/>
                      <a:pt x="286" y="1294"/>
                      <a:pt x="647" y="1294"/>
                    </a:cubicBezTo>
                    <a:lnTo>
                      <a:pt x="17623" y="1294"/>
                    </a:lnTo>
                    <a:cubicBezTo>
                      <a:pt x="17978" y="1294"/>
                      <a:pt x="18269" y="1007"/>
                      <a:pt x="18269" y="647"/>
                    </a:cubicBezTo>
                    <a:cubicBezTo>
                      <a:pt x="18269" y="293"/>
                      <a:pt x="17978" y="1"/>
                      <a:pt x="17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31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20" name="Google Shape;420;p31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31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31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3" name="Google Shape;423;p31"/>
          <p:cNvGrpSpPr/>
          <p:nvPr/>
        </p:nvGrpSpPr>
        <p:grpSpPr>
          <a:xfrm>
            <a:off x="5055410" y="2845326"/>
            <a:ext cx="633471" cy="733893"/>
            <a:chOff x="5055410" y="2845326"/>
            <a:chExt cx="633471" cy="733893"/>
          </a:xfrm>
        </p:grpSpPr>
        <p:grpSp>
          <p:nvGrpSpPr>
            <p:cNvPr id="424" name="Google Shape;424;p31"/>
            <p:cNvGrpSpPr/>
            <p:nvPr/>
          </p:nvGrpSpPr>
          <p:grpSpPr>
            <a:xfrm>
              <a:off x="5055410" y="2845326"/>
              <a:ext cx="633471" cy="733893"/>
              <a:chOff x="5418807" y="2497285"/>
              <a:chExt cx="700200" cy="811200"/>
            </a:xfrm>
          </p:grpSpPr>
          <p:sp>
            <p:nvSpPr>
              <p:cNvPr id="425" name="Google Shape;425;p31"/>
              <p:cNvSpPr/>
              <p:nvPr/>
            </p:nvSpPr>
            <p:spPr>
              <a:xfrm>
                <a:off x="5418807" y="2497285"/>
                <a:ext cx="700200" cy="811200"/>
              </a:xfrm>
              <a:prstGeom prst="roundRect">
                <a:avLst>
                  <a:gd name="adj" fmla="val 18711"/>
                </a:avLst>
              </a:prstGeom>
              <a:gradFill>
                <a:gsLst>
                  <a:gs pos="0">
                    <a:srgbClr val="FFFFFF">
                      <a:alpha val="85710"/>
                    </a:srgbClr>
                  </a:gs>
                  <a:gs pos="100000">
                    <a:srgbClr val="C5C7F4">
                      <a:alpha val="85710"/>
                    </a:srgbClr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29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6" name="Google Shape;426;p31"/>
              <p:cNvGrpSpPr/>
              <p:nvPr/>
            </p:nvGrpSpPr>
            <p:grpSpPr>
              <a:xfrm>
                <a:off x="5600579" y="2592573"/>
                <a:ext cx="336576" cy="344118"/>
                <a:chOff x="3409000" y="1026975"/>
                <a:chExt cx="355075" cy="363032"/>
              </a:xfrm>
            </p:grpSpPr>
            <p:sp>
              <p:nvSpPr>
                <p:cNvPr id="427" name="Google Shape;427;p31"/>
                <p:cNvSpPr/>
                <p:nvPr/>
              </p:nvSpPr>
              <p:spPr>
                <a:xfrm>
                  <a:off x="3409000" y="1026975"/>
                  <a:ext cx="355075" cy="35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03" h="14209" extrusionOk="0">
                      <a:moveTo>
                        <a:pt x="7104" y="0"/>
                      </a:moveTo>
                      <a:cubicBezTo>
                        <a:pt x="3186" y="0"/>
                        <a:pt x="0" y="3181"/>
                        <a:pt x="0" y="7099"/>
                      </a:cubicBezTo>
                      <a:cubicBezTo>
                        <a:pt x="0" y="9129"/>
                        <a:pt x="847" y="10953"/>
                        <a:pt x="2209" y="12247"/>
                      </a:cubicBezTo>
                      <a:cubicBezTo>
                        <a:pt x="3484" y="13466"/>
                        <a:pt x="5211" y="14208"/>
                        <a:pt x="7104" y="14208"/>
                      </a:cubicBezTo>
                      <a:cubicBezTo>
                        <a:pt x="8998" y="14208"/>
                        <a:pt x="10725" y="13466"/>
                        <a:pt x="12000" y="12247"/>
                      </a:cubicBezTo>
                      <a:cubicBezTo>
                        <a:pt x="13357" y="10948"/>
                        <a:pt x="14202" y="9129"/>
                        <a:pt x="14202" y="7099"/>
                      </a:cubicBezTo>
                      <a:cubicBezTo>
                        <a:pt x="14202" y="3181"/>
                        <a:pt x="11029" y="0"/>
                        <a:pt x="7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31"/>
                <p:cNvSpPr/>
                <p:nvPr/>
              </p:nvSpPr>
              <p:spPr>
                <a:xfrm>
                  <a:off x="3528425" y="1078900"/>
                  <a:ext cx="116400" cy="1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6" h="4650" extrusionOk="0">
                      <a:moveTo>
                        <a:pt x="2327" y="0"/>
                      </a:moveTo>
                      <a:cubicBezTo>
                        <a:pt x="1041" y="0"/>
                        <a:pt x="0" y="1041"/>
                        <a:pt x="0" y="2322"/>
                      </a:cubicBezTo>
                      <a:cubicBezTo>
                        <a:pt x="0" y="3609"/>
                        <a:pt x="1041" y="4650"/>
                        <a:pt x="2327" y="4650"/>
                      </a:cubicBezTo>
                      <a:cubicBezTo>
                        <a:pt x="3609" y="4650"/>
                        <a:pt x="4655" y="3609"/>
                        <a:pt x="4655" y="2322"/>
                      </a:cubicBezTo>
                      <a:cubicBezTo>
                        <a:pt x="4655" y="1041"/>
                        <a:pt x="3609" y="0"/>
                        <a:pt x="23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31"/>
                <p:cNvSpPr/>
                <p:nvPr/>
              </p:nvSpPr>
              <p:spPr>
                <a:xfrm>
                  <a:off x="3464200" y="1246832"/>
                  <a:ext cx="244825" cy="14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3" h="5727" extrusionOk="0">
                      <a:moveTo>
                        <a:pt x="4896" y="1"/>
                      </a:moveTo>
                      <a:cubicBezTo>
                        <a:pt x="2551" y="1"/>
                        <a:pt x="572" y="1597"/>
                        <a:pt x="1" y="3765"/>
                      </a:cubicBezTo>
                      <a:cubicBezTo>
                        <a:pt x="1276" y="4984"/>
                        <a:pt x="3003" y="5726"/>
                        <a:pt x="4896" y="5726"/>
                      </a:cubicBezTo>
                      <a:cubicBezTo>
                        <a:pt x="6790" y="5726"/>
                        <a:pt x="8517" y="4984"/>
                        <a:pt x="9792" y="3765"/>
                      </a:cubicBezTo>
                      <a:cubicBezTo>
                        <a:pt x="9215" y="1597"/>
                        <a:pt x="7236" y="1"/>
                        <a:pt x="48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30" name="Google Shape;430;p31"/>
            <p:cNvGrpSpPr/>
            <p:nvPr/>
          </p:nvGrpSpPr>
          <p:grpSpPr>
            <a:xfrm>
              <a:off x="5195602" y="3311831"/>
              <a:ext cx="352067" cy="169406"/>
              <a:chOff x="5528432" y="2979624"/>
              <a:chExt cx="480900" cy="187251"/>
            </a:xfrm>
          </p:grpSpPr>
          <p:sp>
            <p:nvSpPr>
              <p:cNvPr id="431" name="Google Shape;431;p31"/>
              <p:cNvSpPr/>
              <p:nvPr/>
            </p:nvSpPr>
            <p:spPr>
              <a:xfrm>
                <a:off x="5528432" y="2979624"/>
                <a:ext cx="480900" cy="40800"/>
              </a:xfrm>
              <a:prstGeom prst="roundRect">
                <a:avLst>
                  <a:gd name="adj" fmla="val 50000"/>
                </a:avLst>
              </a:prstGeom>
              <a:solidFill>
                <a:srgbClr val="7E3BBE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1"/>
              <p:cNvSpPr/>
              <p:nvPr/>
            </p:nvSpPr>
            <p:spPr>
              <a:xfrm>
                <a:off x="5528432" y="3052849"/>
                <a:ext cx="480900" cy="40800"/>
              </a:xfrm>
              <a:prstGeom prst="roundRect">
                <a:avLst>
                  <a:gd name="adj" fmla="val 50000"/>
                </a:avLst>
              </a:prstGeom>
              <a:solidFill>
                <a:srgbClr val="7E3BBE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5610449" y="3126075"/>
                <a:ext cx="316800" cy="40800"/>
              </a:xfrm>
              <a:prstGeom prst="roundRect">
                <a:avLst>
                  <a:gd name="adj" fmla="val 50000"/>
                </a:avLst>
              </a:prstGeom>
              <a:solidFill>
                <a:srgbClr val="7E3BBE">
                  <a:alpha val="53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4" name="Google Shape;434;p31"/>
          <p:cNvGrpSpPr/>
          <p:nvPr/>
        </p:nvGrpSpPr>
        <p:grpSpPr>
          <a:xfrm>
            <a:off x="7427195" y="2464693"/>
            <a:ext cx="694832" cy="494692"/>
            <a:chOff x="3336290" y="764021"/>
            <a:chExt cx="810300" cy="576900"/>
          </a:xfrm>
        </p:grpSpPr>
        <p:sp>
          <p:nvSpPr>
            <p:cNvPr id="435" name="Google Shape;435;p31"/>
            <p:cNvSpPr/>
            <p:nvPr/>
          </p:nvSpPr>
          <p:spPr>
            <a:xfrm rot="-5401788">
              <a:off x="3452990" y="647471"/>
              <a:ext cx="576900" cy="8100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3414726" y="1013671"/>
              <a:ext cx="653730" cy="281110"/>
            </a:xfrm>
            <a:custGeom>
              <a:avLst/>
              <a:gdLst/>
              <a:ahLst/>
              <a:cxnLst/>
              <a:rect l="l" t="t" r="r" b="b"/>
              <a:pathLst>
                <a:path w="28015" h="14176" extrusionOk="0">
                  <a:moveTo>
                    <a:pt x="7411" y="1"/>
                  </a:moveTo>
                  <a:cubicBezTo>
                    <a:pt x="6941" y="1"/>
                    <a:pt x="6471" y="194"/>
                    <a:pt x="6132" y="580"/>
                  </a:cubicBezTo>
                  <a:lnTo>
                    <a:pt x="429" y="7037"/>
                  </a:lnTo>
                  <a:cubicBezTo>
                    <a:pt x="154" y="7353"/>
                    <a:pt x="0" y="7752"/>
                    <a:pt x="0" y="8170"/>
                  </a:cubicBezTo>
                  <a:lnTo>
                    <a:pt x="0" y="12472"/>
                  </a:lnTo>
                  <a:cubicBezTo>
                    <a:pt x="0" y="13409"/>
                    <a:pt x="766" y="14175"/>
                    <a:pt x="1711" y="14175"/>
                  </a:cubicBezTo>
                  <a:lnTo>
                    <a:pt x="26304" y="14175"/>
                  </a:lnTo>
                  <a:cubicBezTo>
                    <a:pt x="27249" y="14175"/>
                    <a:pt x="28015" y="13409"/>
                    <a:pt x="28015" y="12472"/>
                  </a:cubicBezTo>
                  <a:lnTo>
                    <a:pt x="28015" y="8742"/>
                  </a:lnTo>
                  <a:cubicBezTo>
                    <a:pt x="28015" y="8245"/>
                    <a:pt x="27798" y="7776"/>
                    <a:pt x="27420" y="7449"/>
                  </a:cubicBezTo>
                  <a:lnTo>
                    <a:pt x="22816" y="3486"/>
                  </a:lnTo>
                  <a:cubicBezTo>
                    <a:pt x="22496" y="3210"/>
                    <a:pt x="22100" y="3072"/>
                    <a:pt x="21705" y="3072"/>
                  </a:cubicBezTo>
                  <a:cubicBezTo>
                    <a:pt x="21289" y="3072"/>
                    <a:pt x="20874" y="3224"/>
                    <a:pt x="20546" y="3526"/>
                  </a:cubicBezTo>
                  <a:lnTo>
                    <a:pt x="16959" y="6826"/>
                  </a:lnTo>
                  <a:cubicBezTo>
                    <a:pt x="16631" y="7127"/>
                    <a:pt x="16216" y="7277"/>
                    <a:pt x="15803" y="7277"/>
                  </a:cubicBezTo>
                  <a:cubicBezTo>
                    <a:pt x="15352" y="7277"/>
                    <a:pt x="14902" y="7099"/>
                    <a:pt x="14568" y="6746"/>
                  </a:cubicBezTo>
                  <a:lnTo>
                    <a:pt x="8648" y="529"/>
                  </a:lnTo>
                  <a:cubicBezTo>
                    <a:pt x="8310" y="177"/>
                    <a:pt x="7860" y="1"/>
                    <a:pt x="7411" y="1"/>
                  </a:cubicBezTo>
                  <a:close/>
                </a:path>
              </a:pathLst>
            </a:custGeom>
            <a:gradFill>
              <a:gsLst>
                <a:gs pos="0">
                  <a:srgbClr val="8D90E1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3848871" y="832785"/>
              <a:ext cx="144823" cy="144867"/>
            </a:xfrm>
            <a:custGeom>
              <a:avLst/>
              <a:gdLst/>
              <a:ahLst/>
              <a:cxnLst/>
              <a:rect l="l" t="t" r="r" b="b"/>
              <a:pathLst>
                <a:path w="4416" h="4417" extrusionOk="0">
                  <a:moveTo>
                    <a:pt x="2208" y="1"/>
                  </a:moveTo>
                  <a:cubicBezTo>
                    <a:pt x="991" y="1"/>
                    <a:pt x="1" y="990"/>
                    <a:pt x="1" y="2209"/>
                  </a:cubicBezTo>
                  <a:cubicBezTo>
                    <a:pt x="1" y="3427"/>
                    <a:pt x="991" y="4417"/>
                    <a:pt x="2208" y="4417"/>
                  </a:cubicBezTo>
                  <a:cubicBezTo>
                    <a:pt x="3427" y="4417"/>
                    <a:pt x="4416" y="3427"/>
                    <a:pt x="4416" y="2209"/>
                  </a:cubicBezTo>
                  <a:cubicBezTo>
                    <a:pt x="4416" y="990"/>
                    <a:pt x="3427" y="1"/>
                    <a:pt x="2208" y="1"/>
                  </a:cubicBezTo>
                  <a:close/>
                </a:path>
              </a:pathLst>
            </a:custGeom>
            <a:gradFill>
              <a:gsLst>
                <a:gs pos="0">
                  <a:srgbClr val="FFF68E"/>
                </a:gs>
                <a:gs pos="100000">
                  <a:srgbClr val="FFD96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31"/>
          <p:cNvGrpSpPr/>
          <p:nvPr/>
        </p:nvGrpSpPr>
        <p:grpSpPr>
          <a:xfrm>
            <a:off x="5159411" y="1731360"/>
            <a:ext cx="999286" cy="251306"/>
            <a:chOff x="6394932" y="2541500"/>
            <a:chExt cx="959100" cy="241200"/>
          </a:xfrm>
        </p:grpSpPr>
        <p:sp>
          <p:nvSpPr>
            <p:cNvPr id="439" name="Google Shape;439;p31"/>
            <p:cNvSpPr/>
            <p:nvPr/>
          </p:nvSpPr>
          <p:spPr>
            <a:xfrm rot="-5400000">
              <a:off x="6753882" y="2182550"/>
              <a:ext cx="241200" cy="9591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 rot="-5400000">
              <a:off x="6465475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E9A984"/>
                </a:gs>
                <a:gs pos="100000">
                  <a:srgbClr val="E57C85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 rot="-5400000">
              <a:off x="6687242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3DB0FD"/>
                </a:gs>
                <a:gs pos="100000">
                  <a:srgbClr val="308EF7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 rot="-5400000">
              <a:off x="6909008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rgbClr val="E57C85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 rot="-5400000">
              <a:off x="7130775" y="2584700"/>
              <a:ext cx="152700" cy="154800"/>
            </a:xfrm>
            <a:prstGeom prst="roundRect">
              <a:avLst>
                <a:gd name="adj" fmla="val 7267"/>
              </a:avLst>
            </a:prstGeom>
            <a:gradFill>
              <a:gsLst>
                <a:gs pos="0">
                  <a:schemeClr val="lt2"/>
                </a:gs>
                <a:gs pos="100000">
                  <a:srgbClr val="E57C85"/>
                </a:gs>
              </a:gsLst>
              <a:lin ang="5400012" scaled="0"/>
            </a:gra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31"/>
          <p:cNvGrpSpPr/>
          <p:nvPr/>
        </p:nvGrpSpPr>
        <p:grpSpPr>
          <a:xfrm>
            <a:off x="286617" y="3999999"/>
            <a:ext cx="145867" cy="958251"/>
            <a:chOff x="286625" y="3923799"/>
            <a:chExt cx="145867" cy="958251"/>
          </a:xfrm>
        </p:grpSpPr>
        <p:sp>
          <p:nvSpPr>
            <p:cNvPr id="445" name="Google Shape;445;p31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" name="Google Shape;446;p31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47" name="Google Shape;447;p31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8" name="Google Shape;448;p31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49" name="Google Shape;449;p31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31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51" name="Google Shape;451;p31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52" name="Google Shape;452;p31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1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454" name="Google Shape;454;p31">
            <a:hlinkClick r:id="" action="ppaction://hlinkshowjump?jump=nextslide"/>
          </p:cNvPr>
          <p:cNvCxnSpPr/>
          <p:nvPr/>
        </p:nvCxnSpPr>
        <p:spPr>
          <a:xfrm>
            <a:off x="1046100" y="4007188"/>
            <a:ext cx="740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456" name="Google Shape;456;p31">
            <a:hlinkClick r:id="rId3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1">
            <a:hlinkClick r:id="rId3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1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1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34" y="3953041"/>
            <a:ext cx="931604" cy="931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WhatsApp Video 2022-04-09 at 4.15.43 P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352550"/>
            <a:ext cx="4888697" cy="30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4350"/>
            <a:ext cx="7467600" cy="42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4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9" name="Google Shape;479;p32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688468" y="3024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Tantangan Era Digital</a:t>
            </a:r>
            <a:br>
              <a:rPr lang="id-ID" dirty="0" smtClean="0"/>
            </a:br>
            <a:r>
              <a:rPr lang="id-ID" dirty="0" smtClean="0"/>
              <a:t>- Readership (media fisik vs media digital)</a:t>
            </a:r>
            <a:endParaRPr dirty="0"/>
          </a:p>
        </p:txBody>
      </p:sp>
      <p:sp>
        <p:nvSpPr>
          <p:cNvPr id="482" name="Google Shape;482;p32">
            <a:hlinkClick r:id="rId4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>
            <a:hlinkClick r:id="rId4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23465" r="12500" b="12527"/>
          <a:stretch/>
        </p:blipFill>
        <p:spPr bwMode="auto">
          <a:xfrm>
            <a:off x="448838" y="1490497"/>
            <a:ext cx="3679177" cy="2300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enggagas Koperasi Digital untuk Menggaet Generasi Milenial – Cucum Sumin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94" y="1560727"/>
            <a:ext cx="3712205" cy="22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 Pembaca Online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0"/>
            <a:ext cx="7704000" cy="2149650"/>
          </a:xfrm>
        </p:spPr>
        <p:txBody>
          <a:bodyPr/>
          <a:lstStyle/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Sebagian besar pembaca muda</a:t>
            </a:r>
          </a:p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Selalu update, mendapatkan informasi cepat</a:t>
            </a:r>
          </a:p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Sebagian besar akses via mobile phone</a:t>
            </a:r>
          </a:p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Quick Scanning (Judul Jadi Penting)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8631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35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577" name="Google Shape;577;p35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35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35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0" name="Google Shape;580;p35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581" name="Google Shape;581;p35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5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583" name="Google Shape;583;p35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4" name="Google Shape;584;p35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585" name="Google Shape;585;p35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6" name="Google Shape;586;p35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87" name="Google Shape;587;p35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588" name="Google Shape;588;p35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0" name="Google Shape;590;p35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1" name="Google Shape;591;p35"/>
          <p:cNvSpPr txBox="1">
            <a:spLocks noGrp="1"/>
          </p:cNvSpPr>
          <p:nvPr>
            <p:ph type="title"/>
          </p:nvPr>
        </p:nvSpPr>
        <p:spPr>
          <a:xfrm>
            <a:off x="838200" y="1289222"/>
            <a:ext cx="4156800" cy="25250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8750" indent="0"/>
            <a:r>
              <a:rPr lang="id-ID" sz="2400" dirty="0"/>
              <a:t>Kemajuan </a:t>
            </a:r>
            <a:r>
              <a:rPr lang="id-ID" sz="2400" dirty="0" smtClean="0"/>
              <a:t>Teknologi Informasi </a:t>
            </a:r>
            <a:r>
              <a:rPr lang="id-ID" sz="2400" dirty="0"/>
              <a:t>membuat industri pers harus beradaptasi dengan cepat, kreatif, dan proaktif dalam literasi digital.</a:t>
            </a:r>
          </a:p>
        </p:txBody>
      </p:sp>
      <p:sp>
        <p:nvSpPr>
          <p:cNvPr id="594" name="Google Shape;594;p35">
            <a:hlinkClick r:id="" action="ppaction://noaction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" name="Google Shape;596;p35"/>
          <p:cNvGrpSpPr/>
          <p:nvPr/>
        </p:nvGrpSpPr>
        <p:grpSpPr>
          <a:xfrm>
            <a:off x="5380450" y="1070563"/>
            <a:ext cx="2867518" cy="3002387"/>
            <a:chOff x="5380450" y="1070563"/>
            <a:chExt cx="2867518" cy="3002387"/>
          </a:xfrm>
        </p:grpSpPr>
        <p:sp>
          <p:nvSpPr>
            <p:cNvPr id="597" name="Google Shape;597;p35"/>
            <p:cNvSpPr/>
            <p:nvPr/>
          </p:nvSpPr>
          <p:spPr>
            <a:xfrm>
              <a:off x="6164625" y="1344650"/>
              <a:ext cx="1334100" cy="2405100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6298575" y="1546875"/>
              <a:ext cx="1066200" cy="449700"/>
            </a:xfrm>
            <a:prstGeom prst="roundRect">
              <a:avLst>
                <a:gd name="adj" fmla="val 18711"/>
              </a:avLst>
            </a:prstGeom>
            <a:gradFill>
              <a:gsLst>
                <a:gs pos="0">
                  <a:srgbClr val="8D90E1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6298575" y="2078800"/>
              <a:ext cx="1066200" cy="999900"/>
            </a:xfrm>
            <a:prstGeom prst="roundRect">
              <a:avLst>
                <a:gd name="adj" fmla="val 7939"/>
              </a:avLst>
            </a:prstGeom>
            <a:gradFill>
              <a:gsLst>
                <a:gs pos="0">
                  <a:srgbClr val="8D90E1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6298575" y="3140800"/>
              <a:ext cx="1066200" cy="449700"/>
            </a:xfrm>
            <a:prstGeom prst="roundRect">
              <a:avLst>
                <a:gd name="adj" fmla="val 18711"/>
              </a:avLst>
            </a:prstGeom>
            <a:gradFill>
              <a:gsLst>
                <a:gs pos="0">
                  <a:srgbClr val="8D90E1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6146677" y="1070563"/>
              <a:ext cx="1369987" cy="3002387"/>
            </a:xfrm>
            <a:custGeom>
              <a:avLst/>
              <a:gdLst/>
              <a:ahLst/>
              <a:cxnLst/>
              <a:rect l="l" t="t" r="r" b="b"/>
              <a:pathLst>
                <a:path w="20528" h="44988" extrusionOk="0">
                  <a:moveTo>
                    <a:pt x="10264" y="1252"/>
                  </a:moveTo>
                  <a:cubicBezTo>
                    <a:pt x="10544" y="1252"/>
                    <a:pt x="10773" y="1481"/>
                    <a:pt x="10773" y="1760"/>
                  </a:cubicBezTo>
                  <a:cubicBezTo>
                    <a:pt x="10773" y="2041"/>
                    <a:pt x="10544" y="2270"/>
                    <a:pt x="10264" y="2270"/>
                  </a:cubicBezTo>
                  <a:cubicBezTo>
                    <a:pt x="9985" y="2270"/>
                    <a:pt x="9755" y="2041"/>
                    <a:pt x="9755" y="1760"/>
                  </a:cubicBezTo>
                  <a:cubicBezTo>
                    <a:pt x="9755" y="1481"/>
                    <a:pt x="9985" y="1252"/>
                    <a:pt x="10264" y="1252"/>
                  </a:cubicBezTo>
                  <a:close/>
                  <a:moveTo>
                    <a:pt x="11765" y="3221"/>
                  </a:moveTo>
                  <a:cubicBezTo>
                    <a:pt x="11887" y="3221"/>
                    <a:pt x="11984" y="3317"/>
                    <a:pt x="11984" y="3435"/>
                  </a:cubicBezTo>
                  <a:cubicBezTo>
                    <a:pt x="11984" y="3557"/>
                    <a:pt x="11887" y="3648"/>
                    <a:pt x="11765" y="3648"/>
                  </a:cubicBezTo>
                  <a:lnTo>
                    <a:pt x="8763" y="3648"/>
                  </a:lnTo>
                  <a:cubicBezTo>
                    <a:pt x="8641" y="3648"/>
                    <a:pt x="8545" y="3557"/>
                    <a:pt x="8545" y="3435"/>
                  </a:cubicBezTo>
                  <a:cubicBezTo>
                    <a:pt x="8545" y="3379"/>
                    <a:pt x="8570" y="3324"/>
                    <a:pt x="8611" y="3282"/>
                  </a:cubicBezTo>
                  <a:cubicBezTo>
                    <a:pt x="8646" y="3247"/>
                    <a:pt x="8702" y="3221"/>
                    <a:pt x="8763" y="3221"/>
                  </a:cubicBezTo>
                  <a:close/>
                  <a:moveTo>
                    <a:pt x="19322" y="5541"/>
                  </a:moveTo>
                  <a:cubicBezTo>
                    <a:pt x="19536" y="5541"/>
                    <a:pt x="19708" y="5715"/>
                    <a:pt x="19708" y="5929"/>
                  </a:cubicBezTo>
                  <a:lnTo>
                    <a:pt x="19708" y="38902"/>
                  </a:lnTo>
                  <a:cubicBezTo>
                    <a:pt x="19708" y="39116"/>
                    <a:pt x="19536" y="39289"/>
                    <a:pt x="19322" y="39289"/>
                  </a:cubicBezTo>
                  <a:lnTo>
                    <a:pt x="1206" y="39289"/>
                  </a:lnTo>
                  <a:cubicBezTo>
                    <a:pt x="993" y="39289"/>
                    <a:pt x="820" y="39116"/>
                    <a:pt x="820" y="38902"/>
                  </a:cubicBezTo>
                  <a:lnTo>
                    <a:pt x="820" y="5929"/>
                  </a:lnTo>
                  <a:cubicBezTo>
                    <a:pt x="820" y="5715"/>
                    <a:pt x="993" y="5541"/>
                    <a:pt x="1206" y="5541"/>
                  </a:cubicBezTo>
                  <a:close/>
                  <a:moveTo>
                    <a:pt x="10264" y="40607"/>
                  </a:moveTo>
                  <a:cubicBezTo>
                    <a:pt x="11145" y="40607"/>
                    <a:pt x="11857" y="41314"/>
                    <a:pt x="11857" y="42190"/>
                  </a:cubicBezTo>
                  <a:cubicBezTo>
                    <a:pt x="11857" y="43064"/>
                    <a:pt x="11145" y="43777"/>
                    <a:pt x="10264" y="43777"/>
                  </a:cubicBezTo>
                  <a:cubicBezTo>
                    <a:pt x="9384" y="43777"/>
                    <a:pt x="8677" y="43064"/>
                    <a:pt x="8677" y="42190"/>
                  </a:cubicBezTo>
                  <a:cubicBezTo>
                    <a:pt x="8677" y="41314"/>
                    <a:pt x="9384" y="40607"/>
                    <a:pt x="10264" y="40607"/>
                  </a:cubicBezTo>
                  <a:close/>
                  <a:moveTo>
                    <a:pt x="2098" y="1"/>
                  </a:moveTo>
                  <a:cubicBezTo>
                    <a:pt x="943" y="1"/>
                    <a:pt x="1" y="926"/>
                    <a:pt x="1" y="2061"/>
                  </a:cubicBezTo>
                  <a:lnTo>
                    <a:pt x="1" y="42927"/>
                  </a:lnTo>
                  <a:cubicBezTo>
                    <a:pt x="1" y="44067"/>
                    <a:pt x="943" y="44987"/>
                    <a:pt x="2098" y="44987"/>
                  </a:cubicBezTo>
                  <a:lnTo>
                    <a:pt x="18432" y="44987"/>
                  </a:lnTo>
                  <a:cubicBezTo>
                    <a:pt x="19586" y="44987"/>
                    <a:pt x="20527" y="44067"/>
                    <a:pt x="20527" y="42927"/>
                  </a:cubicBezTo>
                  <a:lnTo>
                    <a:pt x="20527" y="2061"/>
                  </a:lnTo>
                  <a:cubicBezTo>
                    <a:pt x="20527" y="926"/>
                    <a:pt x="19586" y="1"/>
                    <a:pt x="1843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C5C7F4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2" name="Google Shape;602;p35"/>
            <p:cNvGrpSpPr/>
            <p:nvPr/>
          </p:nvGrpSpPr>
          <p:grpSpPr>
            <a:xfrm>
              <a:off x="5380450" y="1200275"/>
              <a:ext cx="1386600" cy="449700"/>
              <a:chOff x="5270675" y="1411375"/>
              <a:chExt cx="1386600" cy="449700"/>
            </a:xfrm>
          </p:grpSpPr>
          <p:sp>
            <p:nvSpPr>
              <p:cNvPr id="603" name="Google Shape;603;p35"/>
              <p:cNvSpPr/>
              <p:nvPr/>
            </p:nvSpPr>
            <p:spPr>
              <a:xfrm>
                <a:off x="5270675" y="1411375"/>
                <a:ext cx="1386600" cy="449700"/>
              </a:xfrm>
              <a:prstGeom prst="roundRect">
                <a:avLst>
                  <a:gd name="adj" fmla="val 18711"/>
                </a:avLst>
              </a:prstGeom>
              <a:gradFill>
                <a:gsLst>
                  <a:gs pos="0">
                    <a:schemeClr val="lt2"/>
                  </a:gs>
                  <a:gs pos="100000">
                    <a:srgbClr val="E57C85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5"/>
              <p:cNvSpPr/>
              <p:nvPr/>
            </p:nvSpPr>
            <p:spPr>
              <a:xfrm>
                <a:off x="5370729" y="1459698"/>
                <a:ext cx="336576" cy="336718"/>
              </a:xfrm>
              <a:custGeom>
                <a:avLst/>
                <a:gdLst/>
                <a:ahLst/>
                <a:cxnLst/>
                <a:rect l="l" t="t" r="r" b="b"/>
                <a:pathLst>
                  <a:path w="14203" h="14209" extrusionOk="0">
                    <a:moveTo>
                      <a:pt x="7104" y="0"/>
                    </a:moveTo>
                    <a:cubicBezTo>
                      <a:pt x="3186" y="0"/>
                      <a:pt x="0" y="3181"/>
                      <a:pt x="0" y="7099"/>
                    </a:cubicBezTo>
                    <a:cubicBezTo>
                      <a:pt x="0" y="9129"/>
                      <a:pt x="847" y="10953"/>
                      <a:pt x="2209" y="12247"/>
                    </a:cubicBezTo>
                    <a:cubicBezTo>
                      <a:pt x="3484" y="13466"/>
                      <a:pt x="5211" y="14208"/>
                      <a:pt x="7104" y="14208"/>
                    </a:cubicBezTo>
                    <a:cubicBezTo>
                      <a:pt x="8998" y="14208"/>
                      <a:pt x="10725" y="13466"/>
                      <a:pt x="12000" y="12247"/>
                    </a:cubicBezTo>
                    <a:cubicBezTo>
                      <a:pt x="13357" y="10948"/>
                      <a:pt x="14202" y="9129"/>
                      <a:pt x="14202" y="7099"/>
                    </a:cubicBezTo>
                    <a:cubicBezTo>
                      <a:pt x="14202" y="3181"/>
                      <a:pt x="11029" y="0"/>
                      <a:pt x="710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C5C7F4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1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5"/>
              <p:cNvSpPr/>
              <p:nvPr/>
            </p:nvSpPr>
            <p:spPr>
              <a:xfrm>
                <a:off x="5433171" y="1520542"/>
                <a:ext cx="211691" cy="215028"/>
              </a:xfrm>
              <a:custGeom>
                <a:avLst/>
                <a:gdLst/>
                <a:ahLst/>
                <a:cxnLst/>
                <a:rect l="l" t="t" r="r" b="b"/>
                <a:pathLst>
                  <a:path w="21410" h="21753" extrusionOk="0">
                    <a:moveTo>
                      <a:pt x="10706" y="6083"/>
                    </a:moveTo>
                    <a:cubicBezTo>
                      <a:pt x="10835" y="6083"/>
                      <a:pt x="10966" y="6088"/>
                      <a:pt x="11098" y="6098"/>
                    </a:cubicBezTo>
                    <a:cubicBezTo>
                      <a:pt x="13419" y="6281"/>
                      <a:pt x="15307" y="8163"/>
                      <a:pt x="15491" y="10491"/>
                    </a:cubicBezTo>
                    <a:cubicBezTo>
                      <a:pt x="15709" y="13314"/>
                      <a:pt x="13478" y="15677"/>
                      <a:pt x="10700" y="15677"/>
                    </a:cubicBezTo>
                    <a:cubicBezTo>
                      <a:pt x="10574" y="15677"/>
                      <a:pt x="10447" y="15672"/>
                      <a:pt x="10320" y="15662"/>
                    </a:cubicBezTo>
                    <a:cubicBezTo>
                      <a:pt x="7991" y="15478"/>
                      <a:pt x="6109" y="13590"/>
                      <a:pt x="5927" y="11269"/>
                    </a:cubicBezTo>
                    <a:cubicBezTo>
                      <a:pt x="5702" y="8444"/>
                      <a:pt x="7927" y="6083"/>
                      <a:pt x="10706" y="6083"/>
                    </a:cubicBezTo>
                    <a:close/>
                    <a:moveTo>
                      <a:pt x="8134" y="0"/>
                    </a:moveTo>
                    <a:lnTo>
                      <a:pt x="7677" y="2883"/>
                    </a:lnTo>
                    <a:cubicBezTo>
                      <a:pt x="6808" y="3215"/>
                      <a:pt x="6006" y="3685"/>
                      <a:pt x="5304" y="4263"/>
                    </a:cubicBezTo>
                    <a:lnTo>
                      <a:pt x="2569" y="3215"/>
                    </a:lnTo>
                    <a:lnTo>
                      <a:pt x="1" y="7666"/>
                    </a:lnTo>
                    <a:lnTo>
                      <a:pt x="2271" y="9507"/>
                    </a:lnTo>
                    <a:cubicBezTo>
                      <a:pt x="2197" y="9953"/>
                      <a:pt x="2163" y="10411"/>
                      <a:pt x="2163" y="10879"/>
                    </a:cubicBezTo>
                    <a:cubicBezTo>
                      <a:pt x="2163" y="11343"/>
                      <a:pt x="2197" y="11806"/>
                      <a:pt x="2271" y="12252"/>
                    </a:cubicBezTo>
                    <a:lnTo>
                      <a:pt x="1" y="14089"/>
                    </a:lnTo>
                    <a:lnTo>
                      <a:pt x="2569" y="18545"/>
                    </a:lnTo>
                    <a:lnTo>
                      <a:pt x="5304" y="17497"/>
                    </a:lnTo>
                    <a:cubicBezTo>
                      <a:pt x="6006" y="18075"/>
                      <a:pt x="6808" y="18539"/>
                      <a:pt x="7677" y="18870"/>
                    </a:cubicBezTo>
                    <a:lnTo>
                      <a:pt x="8134" y="21753"/>
                    </a:lnTo>
                    <a:lnTo>
                      <a:pt x="13276" y="21753"/>
                    </a:lnTo>
                    <a:lnTo>
                      <a:pt x="13733" y="18870"/>
                    </a:lnTo>
                    <a:cubicBezTo>
                      <a:pt x="14604" y="18539"/>
                      <a:pt x="15404" y="18075"/>
                      <a:pt x="16114" y="17497"/>
                    </a:cubicBezTo>
                    <a:lnTo>
                      <a:pt x="18841" y="18545"/>
                    </a:lnTo>
                    <a:lnTo>
                      <a:pt x="21410" y="14089"/>
                    </a:lnTo>
                    <a:lnTo>
                      <a:pt x="19139" y="12252"/>
                    </a:lnTo>
                    <a:cubicBezTo>
                      <a:pt x="19213" y="11800"/>
                      <a:pt x="19253" y="11343"/>
                      <a:pt x="19253" y="10879"/>
                    </a:cubicBezTo>
                    <a:cubicBezTo>
                      <a:pt x="19253" y="10411"/>
                      <a:pt x="19213" y="9953"/>
                      <a:pt x="19139" y="9507"/>
                    </a:cubicBezTo>
                    <a:lnTo>
                      <a:pt x="21410" y="7666"/>
                    </a:lnTo>
                    <a:lnTo>
                      <a:pt x="18841" y="3215"/>
                    </a:lnTo>
                    <a:lnTo>
                      <a:pt x="16114" y="4263"/>
                    </a:lnTo>
                    <a:cubicBezTo>
                      <a:pt x="15404" y="3685"/>
                      <a:pt x="14604" y="3215"/>
                      <a:pt x="13733" y="2883"/>
                    </a:cubicBezTo>
                    <a:lnTo>
                      <a:pt x="1327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6" name="Google Shape;606;p35"/>
              <p:cNvGrpSpPr/>
              <p:nvPr/>
            </p:nvGrpSpPr>
            <p:grpSpPr>
              <a:xfrm>
                <a:off x="5794626" y="1542600"/>
                <a:ext cx="706512" cy="187247"/>
                <a:chOff x="5784976" y="732725"/>
                <a:chExt cx="706512" cy="187247"/>
              </a:xfrm>
            </p:grpSpPr>
            <p:sp>
              <p:nvSpPr>
                <p:cNvPr id="607" name="Google Shape;607;p35"/>
                <p:cNvSpPr/>
                <p:nvPr/>
              </p:nvSpPr>
              <p:spPr>
                <a:xfrm>
                  <a:off x="5784987" y="732725"/>
                  <a:ext cx="7065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5"/>
                <p:cNvSpPr/>
                <p:nvPr/>
              </p:nvSpPr>
              <p:spPr>
                <a:xfrm>
                  <a:off x="5784987" y="805955"/>
                  <a:ext cx="7065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5"/>
                <p:cNvSpPr/>
                <p:nvPr/>
              </p:nvSpPr>
              <p:spPr>
                <a:xfrm>
                  <a:off x="5784976" y="879172"/>
                  <a:ext cx="4653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10" name="Google Shape;610;p35"/>
            <p:cNvGrpSpPr/>
            <p:nvPr/>
          </p:nvGrpSpPr>
          <p:grpSpPr>
            <a:xfrm>
              <a:off x="6533820" y="2611181"/>
              <a:ext cx="1714149" cy="744321"/>
              <a:chOff x="6709845" y="3859168"/>
              <a:chExt cx="1714149" cy="744321"/>
            </a:xfrm>
          </p:grpSpPr>
          <p:grpSp>
            <p:nvGrpSpPr>
              <p:cNvPr id="611" name="Google Shape;611;p35"/>
              <p:cNvGrpSpPr/>
              <p:nvPr/>
            </p:nvGrpSpPr>
            <p:grpSpPr>
              <a:xfrm>
                <a:off x="6709845" y="3859168"/>
                <a:ext cx="1714149" cy="744321"/>
                <a:chOff x="6709845" y="3859168"/>
                <a:chExt cx="1714149" cy="744321"/>
              </a:xfrm>
            </p:grpSpPr>
            <p:sp>
              <p:nvSpPr>
                <p:cNvPr id="612" name="Google Shape;612;p35"/>
                <p:cNvSpPr/>
                <p:nvPr/>
              </p:nvSpPr>
              <p:spPr>
                <a:xfrm>
                  <a:off x="6709845" y="3859168"/>
                  <a:ext cx="1714149" cy="744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8" h="13295" extrusionOk="0">
                      <a:moveTo>
                        <a:pt x="2363" y="1"/>
                      </a:moveTo>
                      <a:cubicBezTo>
                        <a:pt x="1058" y="1"/>
                        <a:pt x="0" y="1059"/>
                        <a:pt x="0" y="2363"/>
                      </a:cubicBezTo>
                      <a:lnTo>
                        <a:pt x="0" y="10932"/>
                      </a:lnTo>
                      <a:cubicBezTo>
                        <a:pt x="0" y="12236"/>
                        <a:pt x="1058" y="13294"/>
                        <a:pt x="2363" y="13294"/>
                      </a:cubicBezTo>
                      <a:lnTo>
                        <a:pt x="28256" y="13294"/>
                      </a:lnTo>
                      <a:cubicBezTo>
                        <a:pt x="29560" y="13294"/>
                        <a:pt x="30617" y="12236"/>
                        <a:pt x="30617" y="10932"/>
                      </a:cubicBezTo>
                      <a:lnTo>
                        <a:pt x="30617" y="2363"/>
                      </a:lnTo>
                      <a:cubicBezTo>
                        <a:pt x="30617" y="1059"/>
                        <a:pt x="29560" y="1"/>
                        <a:pt x="28256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/>
                    </a:gs>
                    <a:gs pos="100000">
                      <a:srgbClr val="C5C7F4"/>
                    </a:gs>
                  </a:gsLst>
                  <a:lin ang="5400700" scaled="0"/>
                </a:gra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3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5"/>
                <p:cNvSpPr/>
                <p:nvPr/>
              </p:nvSpPr>
              <p:spPr>
                <a:xfrm>
                  <a:off x="6913802" y="4007811"/>
                  <a:ext cx="309765" cy="164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" h="2934" extrusionOk="0">
                      <a:moveTo>
                        <a:pt x="1465" y="0"/>
                      </a:moveTo>
                      <a:cubicBezTo>
                        <a:pt x="659" y="0"/>
                        <a:pt x="0" y="658"/>
                        <a:pt x="0" y="1471"/>
                      </a:cubicBezTo>
                      <a:cubicBezTo>
                        <a:pt x="0" y="2276"/>
                        <a:pt x="659" y="2934"/>
                        <a:pt x="1465" y="2934"/>
                      </a:cubicBezTo>
                      <a:lnTo>
                        <a:pt x="4068" y="2934"/>
                      </a:lnTo>
                      <a:cubicBezTo>
                        <a:pt x="4874" y="2934"/>
                        <a:pt x="5532" y="2276"/>
                        <a:pt x="5532" y="1471"/>
                      </a:cubicBezTo>
                      <a:cubicBezTo>
                        <a:pt x="5532" y="658"/>
                        <a:pt x="4874" y="0"/>
                        <a:pt x="4068" y="0"/>
                      </a:cubicBezTo>
                      <a:close/>
                    </a:path>
                  </a:pathLst>
                </a:custGeom>
                <a:solidFill>
                  <a:srgbClr val="2928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5"/>
                <p:cNvSpPr/>
                <p:nvPr/>
              </p:nvSpPr>
              <p:spPr>
                <a:xfrm>
                  <a:off x="6899134" y="3993367"/>
                  <a:ext cx="193092" cy="19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" h="3456" extrusionOk="0">
                      <a:moveTo>
                        <a:pt x="1727" y="0"/>
                      </a:moveTo>
                      <a:cubicBezTo>
                        <a:pt x="772" y="0"/>
                        <a:pt x="0" y="773"/>
                        <a:pt x="0" y="1729"/>
                      </a:cubicBezTo>
                      <a:cubicBezTo>
                        <a:pt x="0" y="2677"/>
                        <a:pt x="772" y="3456"/>
                        <a:pt x="1727" y="3456"/>
                      </a:cubicBezTo>
                      <a:cubicBezTo>
                        <a:pt x="2677" y="3456"/>
                        <a:pt x="3448" y="2677"/>
                        <a:pt x="3448" y="1729"/>
                      </a:cubicBezTo>
                      <a:cubicBezTo>
                        <a:pt x="3448" y="773"/>
                        <a:pt x="2677" y="0"/>
                        <a:pt x="1727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68E"/>
                    </a:gs>
                    <a:gs pos="100000">
                      <a:srgbClr val="FFD9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3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5"/>
                <p:cNvSpPr/>
                <p:nvPr/>
              </p:nvSpPr>
              <p:spPr>
                <a:xfrm>
                  <a:off x="6927239" y="4021584"/>
                  <a:ext cx="136883" cy="136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5" h="2443" extrusionOk="0">
                      <a:moveTo>
                        <a:pt x="1225" y="0"/>
                      </a:moveTo>
                      <a:cubicBezTo>
                        <a:pt x="550" y="0"/>
                        <a:pt x="1" y="549"/>
                        <a:pt x="1" y="1225"/>
                      </a:cubicBezTo>
                      <a:cubicBezTo>
                        <a:pt x="1" y="1899"/>
                        <a:pt x="550" y="2442"/>
                        <a:pt x="1225" y="2442"/>
                      </a:cubicBezTo>
                      <a:cubicBezTo>
                        <a:pt x="1895" y="2442"/>
                        <a:pt x="2444" y="1899"/>
                        <a:pt x="2444" y="1225"/>
                      </a:cubicBezTo>
                      <a:cubicBezTo>
                        <a:pt x="2444" y="549"/>
                        <a:pt x="1895" y="0"/>
                        <a:pt x="12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5"/>
                <p:cNvSpPr/>
                <p:nvPr/>
              </p:nvSpPr>
              <p:spPr>
                <a:xfrm>
                  <a:off x="6913802" y="4290541"/>
                  <a:ext cx="309765" cy="164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3" h="2935" extrusionOk="0">
                      <a:moveTo>
                        <a:pt x="1465" y="1"/>
                      </a:moveTo>
                      <a:cubicBezTo>
                        <a:pt x="659" y="1"/>
                        <a:pt x="0" y="658"/>
                        <a:pt x="0" y="1471"/>
                      </a:cubicBezTo>
                      <a:cubicBezTo>
                        <a:pt x="0" y="2277"/>
                        <a:pt x="659" y="2934"/>
                        <a:pt x="1465" y="2934"/>
                      </a:cubicBezTo>
                      <a:lnTo>
                        <a:pt x="4068" y="2934"/>
                      </a:lnTo>
                      <a:cubicBezTo>
                        <a:pt x="4874" y="2934"/>
                        <a:pt x="5532" y="2277"/>
                        <a:pt x="5532" y="1471"/>
                      </a:cubicBezTo>
                      <a:cubicBezTo>
                        <a:pt x="5532" y="658"/>
                        <a:pt x="4874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2928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5"/>
                <p:cNvSpPr/>
                <p:nvPr/>
              </p:nvSpPr>
              <p:spPr>
                <a:xfrm>
                  <a:off x="7041282" y="4276097"/>
                  <a:ext cx="193428" cy="193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5" h="3456" extrusionOk="0">
                      <a:moveTo>
                        <a:pt x="1728" y="1"/>
                      </a:moveTo>
                      <a:cubicBezTo>
                        <a:pt x="772" y="1"/>
                        <a:pt x="1" y="773"/>
                        <a:pt x="1" y="1729"/>
                      </a:cubicBezTo>
                      <a:cubicBezTo>
                        <a:pt x="1" y="2677"/>
                        <a:pt x="772" y="3456"/>
                        <a:pt x="1728" y="3456"/>
                      </a:cubicBezTo>
                      <a:cubicBezTo>
                        <a:pt x="2683" y="3456"/>
                        <a:pt x="3454" y="2677"/>
                        <a:pt x="3454" y="1729"/>
                      </a:cubicBezTo>
                      <a:cubicBezTo>
                        <a:pt x="3454" y="773"/>
                        <a:pt x="2683" y="1"/>
                        <a:pt x="17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9A984"/>
                    </a:gs>
                    <a:gs pos="100000">
                      <a:srgbClr val="E57C85"/>
                    </a:gs>
                  </a:gsLst>
                  <a:lin ang="2698631" scaled="0"/>
                </a:gra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3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5"/>
                <p:cNvSpPr/>
                <p:nvPr/>
              </p:nvSpPr>
              <p:spPr>
                <a:xfrm>
                  <a:off x="7069779" y="4304314"/>
                  <a:ext cx="136491" cy="136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" h="2443" extrusionOk="0">
                      <a:moveTo>
                        <a:pt x="1219" y="0"/>
                      </a:moveTo>
                      <a:cubicBezTo>
                        <a:pt x="543" y="0"/>
                        <a:pt x="1" y="550"/>
                        <a:pt x="1" y="1225"/>
                      </a:cubicBezTo>
                      <a:cubicBezTo>
                        <a:pt x="1" y="1899"/>
                        <a:pt x="543" y="2443"/>
                        <a:pt x="1219" y="2443"/>
                      </a:cubicBezTo>
                      <a:cubicBezTo>
                        <a:pt x="1894" y="2443"/>
                        <a:pt x="2438" y="1899"/>
                        <a:pt x="2438" y="1225"/>
                      </a:cubicBezTo>
                      <a:cubicBezTo>
                        <a:pt x="2438" y="550"/>
                        <a:pt x="1894" y="0"/>
                        <a:pt x="12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5"/>
                <p:cNvSpPr/>
                <p:nvPr/>
              </p:nvSpPr>
              <p:spPr>
                <a:xfrm>
                  <a:off x="7455972" y="4025727"/>
                  <a:ext cx="115385" cy="114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054" extrusionOk="0">
                      <a:moveTo>
                        <a:pt x="1030" y="0"/>
                      </a:moveTo>
                      <a:cubicBezTo>
                        <a:pt x="464" y="0"/>
                        <a:pt x="1" y="457"/>
                        <a:pt x="1" y="1024"/>
                      </a:cubicBezTo>
                      <a:cubicBezTo>
                        <a:pt x="1" y="1597"/>
                        <a:pt x="464" y="2054"/>
                        <a:pt x="1030" y="2054"/>
                      </a:cubicBezTo>
                      <a:cubicBezTo>
                        <a:pt x="1596" y="2054"/>
                        <a:pt x="2060" y="1597"/>
                        <a:pt x="2060" y="1024"/>
                      </a:cubicBezTo>
                      <a:cubicBezTo>
                        <a:pt x="2060" y="457"/>
                        <a:pt x="1596" y="0"/>
                        <a:pt x="10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68E"/>
                    </a:gs>
                    <a:gs pos="100000">
                      <a:srgbClr val="FFD966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5"/>
                <p:cNvSpPr/>
                <p:nvPr/>
              </p:nvSpPr>
              <p:spPr>
                <a:xfrm>
                  <a:off x="7455972" y="4315231"/>
                  <a:ext cx="115385" cy="114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2054" extrusionOk="0">
                      <a:moveTo>
                        <a:pt x="1030" y="0"/>
                      </a:moveTo>
                      <a:cubicBezTo>
                        <a:pt x="464" y="0"/>
                        <a:pt x="1" y="457"/>
                        <a:pt x="1" y="1030"/>
                      </a:cubicBezTo>
                      <a:cubicBezTo>
                        <a:pt x="1" y="1595"/>
                        <a:pt x="464" y="2054"/>
                        <a:pt x="1030" y="2054"/>
                      </a:cubicBezTo>
                      <a:cubicBezTo>
                        <a:pt x="1596" y="2054"/>
                        <a:pt x="2060" y="1595"/>
                        <a:pt x="2060" y="1030"/>
                      </a:cubicBezTo>
                      <a:cubicBezTo>
                        <a:pt x="2060" y="457"/>
                        <a:pt x="1596" y="0"/>
                        <a:pt x="10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9A984"/>
                    </a:gs>
                    <a:gs pos="100000">
                      <a:srgbClr val="E57C85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1" name="Google Shape;621;p35"/>
              <p:cNvGrpSpPr/>
              <p:nvPr/>
            </p:nvGrpSpPr>
            <p:grpSpPr>
              <a:xfrm>
                <a:off x="7629944" y="4025885"/>
                <a:ext cx="545407" cy="410286"/>
                <a:chOff x="7629944" y="4025885"/>
                <a:chExt cx="545407" cy="410286"/>
              </a:xfrm>
            </p:grpSpPr>
            <p:sp>
              <p:nvSpPr>
                <p:cNvPr id="622" name="Google Shape;622;p35"/>
                <p:cNvSpPr/>
                <p:nvPr/>
              </p:nvSpPr>
              <p:spPr>
                <a:xfrm>
                  <a:off x="7629952" y="4025885"/>
                  <a:ext cx="545400" cy="46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5"/>
                <p:cNvSpPr/>
                <p:nvPr/>
              </p:nvSpPr>
              <p:spPr>
                <a:xfrm>
                  <a:off x="7629952" y="4309442"/>
                  <a:ext cx="545400" cy="46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5"/>
                <p:cNvSpPr/>
                <p:nvPr/>
              </p:nvSpPr>
              <p:spPr>
                <a:xfrm>
                  <a:off x="7629944" y="4107719"/>
                  <a:ext cx="367200" cy="46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5"/>
                <p:cNvSpPr/>
                <p:nvPr/>
              </p:nvSpPr>
              <p:spPr>
                <a:xfrm>
                  <a:off x="7629945" y="4389971"/>
                  <a:ext cx="460200" cy="462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6" name="Google Shape;626;p35"/>
            <p:cNvGrpSpPr/>
            <p:nvPr/>
          </p:nvGrpSpPr>
          <p:grpSpPr>
            <a:xfrm>
              <a:off x="5573850" y="3355500"/>
              <a:ext cx="381600" cy="356700"/>
              <a:chOff x="1062200" y="3366813"/>
              <a:chExt cx="381600" cy="356700"/>
            </a:xfrm>
          </p:grpSpPr>
          <p:sp>
            <p:nvSpPr>
              <p:cNvPr id="627" name="Google Shape;627;p35"/>
              <p:cNvSpPr/>
              <p:nvPr/>
            </p:nvSpPr>
            <p:spPr>
              <a:xfrm>
                <a:off x="1062200" y="3366813"/>
                <a:ext cx="381600" cy="356700"/>
              </a:xfrm>
              <a:prstGeom prst="roundRect">
                <a:avLst>
                  <a:gd name="adj" fmla="val 18293"/>
                </a:avLst>
              </a:prstGeom>
              <a:gradFill>
                <a:gsLst>
                  <a:gs pos="0">
                    <a:srgbClr val="3DB0FD"/>
                  </a:gs>
                  <a:gs pos="100000">
                    <a:srgbClr val="308EF7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28" name="Google Shape;628;p35"/>
              <p:cNvGrpSpPr/>
              <p:nvPr/>
            </p:nvGrpSpPr>
            <p:grpSpPr>
              <a:xfrm>
                <a:off x="1138484" y="3433275"/>
                <a:ext cx="229200" cy="229200"/>
                <a:chOff x="955447" y="3891500"/>
                <a:chExt cx="229200" cy="229200"/>
              </a:xfrm>
            </p:grpSpPr>
            <p:sp>
              <p:nvSpPr>
                <p:cNvPr id="629" name="Google Shape;629;p35"/>
                <p:cNvSpPr/>
                <p:nvPr/>
              </p:nvSpPr>
              <p:spPr>
                <a:xfrm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5"/>
                <p:cNvSpPr/>
                <p:nvPr/>
              </p:nvSpPr>
              <p:spPr>
                <a:xfrm rot="5400000"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31" name="Google Shape;631;p35"/>
            <p:cNvGrpSpPr/>
            <p:nvPr/>
          </p:nvGrpSpPr>
          <p:grpSpPr>
            <a:xfrm rot="5400000">
              <a:off x="5462261" y="2839775"/>
              <a:ext cx="604800" cy="147600"/>
              <a:chOff x="7688649" y="828750"/>
              <a:chExt cx="604800" cy="147600"/>
            </a:xfrm>
          </p:grpSpPr>
          <p:sp>
            <p:nvSpPr>
              <p:cNvPr id="632" name="Google Shape;632;p35"/>
              <p:cNvSpPr/>
              <p:nvPr/>
            </p:nvSpPr>
            <p:spPr>
              <a:xfrm>
                <a:off x="8145849" y="828750"/>
                <a:ext cx="147600" cy="147600"/>
              </a:xfrm>
              <a:prstGeom prst="ellipse">
                <a:avLst/>
              </a:prstGeom>
              <a:solidFill>
                <a:srgbClr val="29283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5"/>
              <p:cNvSpPr/>
              <p:nvPr/>
            </p:nvSpPr>
            <p:spPr>
              <a:xfrm>
                <a:off x="7917249" y="828750"/>
                <a:ext cx="147600" cy="147600"/>
              </a:xfrm>
              <a:prstGeom prst="ellipse">
                <a:avLst/>
              </a:prstGeom>
              <a:solidFill>
                <a:srgbClr val="29283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5"/>
              <p:cNvSpPr/>
              <p:nvPr/>
            </p:nvSpPr>
            <p:spPr>
              <a:xfrm>
                <a:off x="7688649" y="828750"/>
                <a:ext cx="147600" cy="147600"/>
              </a:xfrm>
              <a:prstGeom prst="ellipse">
                <a:avLst/>
              </a:prstGeom>
              <a:solidFill>
                <a:srgbClr val="29283D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5" name="Google Shape;635;p35">
            <a:hlinkClick r:id="" action="ppaction://noaction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5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5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1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465;p32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466" name="Google Shape;466;p32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32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32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9" name="Google Shape;469;p32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470" name="Google Shape;470;p32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1" name="Google Shape;471;p32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472" name="Google Shape;472;p32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32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474" name="Google Shape;474;p32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75" name="Google Shape;475;p32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76" name="Google Shape;476;p32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477" name="Google Shape;477;p32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9" name="Google Shape;479;p32">
            <a:hlinkClick r:id="rId3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80" name="Google Shape;480;p32"/>
          <p:cNvSpPr txBox="1">
            <a:spLocks noGrp="1"/>
          </p:cNvSpPr>
          <p:nvPr>
            <p:ph type="title"/>
          </p:nvPr>
        </p:nvSpPr>
        <p:spPr>
          <a:xfrm>
            <a:off x="708279" y="33398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Berita dalam bentuk infografik, gambar, atau video</a:t>
            </a:r>
            <a:endParaRPr dirty="0"/>
          </a:p>
        </p:txBody>
      </p:sp>
      <p:sp>
        <p:nvSpPr>
          <p:cNvPr id="482" name="Google Shape;482;p32">
            <a:hlinkClick r:id="rId4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2">
            <a:hlinkClick r:id="rId4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2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2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32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487" name="Google Shape;487;p32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6" name="Picture 4" descr="https://player.slideplayer.info/96/16542871/slides/slide_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4"/>
          <a:stretch/>
        </p:blipFill>
        <p:spPr bwMode="auto">
          <a:xfrm>
            <a:off x="770359" y="1475389"/>
            <a:ext cx="7579840" cy="26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9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BLOGGER, VLOGGER, YOUTUBER, TV ISLAMI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49"/>
            <a:ext cx="7704000" cy="3214195"/>
          </a:xfrm>
        </p:spPr>
        <p:txBody>
          <a:bodyPr/>
          <a:lstStyle/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BLOGGER</a:t>
            </a:r>
          </a:p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VLOGGER</a:t>
            </a:r>
          </a:p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YOUTUBER</a:t>
            </a:r>
          </a:p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PODCAST</a:t>
            </a:r>
          </a:p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Konten:</a:t>
            </a:r>
          </a:p>
          <a:p>
            <a:pPr marL="158750" indent="0">
              <a:buNone/>
            </a:pPr>
            <a:r>
              <a:rPr lang="id-ID" sz="2000" dirty="0"/>
              <a:t>	</a:t>
            </a:r>
            <a:r>
              <a:rPr lang="id-ID" sz="2000" dirty="0" smtClean="0"/>
              <a:t>- Sains dalam AlQuran</a:t>
            </a:r>
          </a:p>
          <a:p>
            <a:pPr marL="158750" indent="0">
              <a:buNone/>
            </a:pPr>
            <a:r>
              <a:rPr lang="id-ID" sz="2000" dirty="0"/>
              <a:t>	</a:t>
            </a:r>
            <a:r>
              <a:rPr lang="id-ID" sz="2000" dirty="0" smtClean="0"/>
              <a:t>- Sejarah dan Tokoh Islam</a:t>
            </a:r>
          </a:p>
          <a:p>
            <a:pPr marL="158750" indent="0">
              <a:buNone/>
            </a:pPr>
            <a:r>
              <a:rPr lang="id-ID" sz="2000" dirty="0"/>
              <a:t>	</a:t>
            </a:r>
            <a:r>
              <a:rPr lang="id-ID" sz="2000" dirty="0" smtClean="0"/>
              <a:t>- Aktivitas pemuda Islam</a:t>
            </a:r>
          </a:p>
          <a:p>
            <a:pPr marL="158750" indent="0">
              <a:buNone/>
            </a:pPr>
            <a:r>
              <a:rPr lang="id-ID" sz="2000" dirty="0"/>
              <a:t>	</a:t>
            </a:r>
            <a:r>
              <a:rPr lang="id-ID" sz="2000" dirty="0" smtClean="0"/>
              <a:t>- Kuliner</a:t>
            </a:r>
          </a:p>
          <a:p>
            <a:pPr marL="158750" indent="0">
              <a:buNone/>
            </a:pPr>
            <a:r>
              <a:rPr lang="id-ID" sz="2000" dirty="0"/>
              <a:t>	</a:t>
            </a:r>
            <a:r>
              <a:rPr lang="id-ID" sz="2000" dirty="0" smtClean="0"/>
              <a:t>- dll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4083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14550"/>
            <a:ext cx="3913414" cy="2438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4267200" cy="26905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83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TERNYATA MENULIS ITU GAMPANG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52550"/>
            <a:ext cx="7704000" cy="2149650"/>
          </a:xfrm>
        </p:spPr>
        <p:txBody>
          <a:bodyPr/>
          <a:lstStyle/>
          <a:p>
            <a:pPr marL="730250" indent="-571500">
              <a:buFont typeface="Arial" pitchFamily="34" charset="0"/>
              <a:buChar char="•"/>
            </a:pPr>
            <a:r>
              <a:rPr lang="id-ID" sz="3200" dirty="0" smtClean="0"/>
              <a:t>Modal utama penulis bisa berbagai unsur, paling penting adalah wawasan yang bisa didapatkan dari membaca.</a:t>
            </a:r>
          </a:p>
        </p:txBody>
      </p:sp>
    </p:spTree>
    <p:extLst>
      <p:ext uri="{BB962C8B-B14F-4D97-AF65-F5344CB8AC3E}">
        <p14:creationId xmlns:p14="http://schemas.microsoft.com/office/powerpoint/2010/main" val="387664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8" y="1428750"/>
            <a:ext cx="418900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3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Curriculumn Vitae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188900"/>
            <a:ext cx="5756999" cy="2983050"/>
          </a:xfrm>
        </p:spPr>
        <p:txBody>
          <a:bodyPr/>
          <a:lstStyle/>
          <a:p>
            <a:pPr marL="158750" indent="0">
              <a:buNone/>
            </a:pPr>
            <a:r>
              <a:rPr lang="id-ID" altLang="ko-KR" sz="1400" dirty="0">
                <a:solidFill>
                  <a:srgbClr val="FFFF00"/>
                </a:solidFill>
                <a:cs typeface="Arial" pitchFamily="34" charset="0"/>
              </a:rPr>
              <a:t>Nama : </a:t>
            </a: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Hendra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Setiawan M.Kom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  <a:p>
            <a:pPr marL="158750" indent="0">
              <a:buNone/>
            </a:pPr>
            <a:r>
              <a:rPr lang="id-ID" altLang="ko-KR" sz="1400" dirty="0">
                <a:solidFill>
                  <a:srgbClr val="FFFF00"/>
                </a:solidFill>
                <a:cs typeface="Arial" pitchFamily="34" charset="0"/>
              </a:rPr>
              <a:t>Pendidikan :</a:t>
            </a:r>
          </a:p>
          <a:p>
            <a:pPr marL="158750" indent="0">
              <a:buNone/>
            </a:pP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	-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S1 Teknik Informatika STMIK Bani Saleh</a:t>
            </a:r>
          </a:p>
          <a:p>
            <a:pPr marL="158750" indent="0">
              <a:buNone/>
            </a:pP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	-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S2 Ilmu Komputer Universitas Nusa Mandiri</a:t>
            </a:r>
          </a:p>
          <a:p>
            <a:pPr marL="158750" indent="0">
              <a:buNone/>
            </a:pPr>
            <a:r>
              <a:rPr lang="id-ID" altLang="ko-KR" sz="1400" dirty="0">
                <a:solidFill>
                  <a:srgbClr val="FFFF00"/>
                </a:solidFill>
                <a:cs typeface="Arial" pitchFamily="34" charset="0"/>
              </a:rPr>
              <a:t>Pekerjaan :</a:t>
            </a:r>
          </a:p>
          <a:p>
            <a:pPr marL="158750" indent="0">
              <a:buNone/>
            </a:pP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	- IT Development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Asst Manager </a:t>
            </a:r>
            <a:endParaRPr lang="id-ID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58750" indent="0">
              <a:buNone/>
            </a:pP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  PT Pioneerindo </a:t>
            </a:r>
            <a:r>
              <a:rPr lang="id-ID" altLang="ko-KR" sz="1400" b="1" smtClean="0">
                <a:solidFill>
                  <a:schemeClr val="bg1"/>
                </a:solidFill>
                <a:cs typeface="Arial" pitchFamily="34" charset="0"/>
              </a:rPr>
              <a:t>Gourmet International Tbk</a:t>
            </a:r>
            <a:endParaRPr lang="id-ID" altLang="ko-KR" sz="14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158750" indent="0">
              <a:buNone/>
            </a:pP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  (CFC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Indonesia)</a:t>
            </a:r>
          </a:p>
          <a:p>
            <a:pPr marL="158750" indent="0">
              <a:buNone/>
            </a:pP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	-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Dosen STMIK Bani Saleh Bekasi</a:t>
            </a:r>
          </a:p>
          <a:p>
            <a:pPr marL="158750" indent="0">
              <a:buNone/>
            </a:pP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	-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Tim Support </a:t>
            </a: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PPDB : </a:t>
            </a:r>
          </a:p>
          <a:p>
            <a:pPr marL="158750" indent="0">
              <a:buNone/>
            </a:pP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	 </a:t>
            </a: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 SMA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Islam PB Soedirman Bekasi 2022/2023</a:t>
            </a:r>
          </a:p>
          <a:p>
            <a:pPr marL="158750" indent="0">
              <a:buNone/>
            </a:pPr>
            <a:r>
              <a:rPr lang="id-ID" sz="1400" dirty="0" smtClean="0"/>
              <a:t>	  </a:t>
            </a: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SMP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Islam PB </a:t>
            </a: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Soedirman 2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Bekasi </a:t>
            </a:r>
            <a:r>
              <a:rPr lang="id-ID" altLang="ko-KR" sz="1400" b="1" dirty="0" smtClean="0">
                <a:solidFill>
                  <a:schemeClr val="bg1"/>
                </a:solidFill>
                <a:cs typeface="Arial" pitchFamily="34" charset="0"/>
              </a:rPr>
              <a:t>2022/2023</a:t>
            </a:r>
          </a:p>
          <a:p>
            <a:pPr marL="158750" indent="0">
              <a:buNone/>
            </a:pPr>
            <a:r>
              <a:rPr lang="id-ID" sz="1400" b="1" dirty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id-ID" sz="1400" b="1" dirty="0" smtClean="0">
                <a:solidFill>
                  <a:schemeClr val="bg1"/>
                </a:solidFill>
                <a:cs typeface="Arial" pitchFamily="34" charset="0"/>
              </a:rPr>
              <a:t>  Salsabila Islamic School Bekasi </a:t>
            </a:r>
            <a:r>
              <a:rPr lang="id-ID" altLang="ko-KR" sz="1400" b="1" dirty="0">
                <a:solidFill>
                  <a:schemeClr val="bg1"/>
                </a:solidFill>
                <a:cs typeface="Arial" pitchFamily="34" charset="0"/>
              </a:rPr>
              <a:t>2022/2023</a:t>
            </a:r>
            <a:endParaRPr lang="id-ID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45" y="971550"/>
            <a:ext cx="2227264" cy="296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6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1950"/>
            <a:ext cx="7704000" cy="572700"/>
          </a:xfrm>
        </p:spPr>
        <p:txBody>
          <a:bodyPr/>
          <a:lstStyle/>
          <a:p>
            <a:r>
              <a:rPr lang="id-ID" dirty="0" smtClean="0"/>
              <a:t>UU ITE (Undang Undang Informasi dan Transaksi Elektronik)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352550"/>
            <a:ext cx="7704000" cy="3380100"/>
          </a:xfrm>
        </p:spPr>
        <p:txBody>
          <a:bodyPr/>
          <a:lstStyle/>
          <a:p>
            <a:pPr marL="158750" indent="0">
              <a:buNone/>
            </a:pPr>
            <a:r>
              <a:rPr lang="id-ID" sz="1600" dirty="0"/>
              <a:t>Beberapa cybercrimes yang diatur dalam UU </a:t>
            </a:r>
            <a:r>
              <a:rPr lang="id-ID" sz="1600" dirty="0" smtClean="0"/>
              <a:t>ITE :</a:t>
            </a:r>
          </a:p>
          <a:p>
            <a:r>
              <a:rPr lang="id-ID" sz="1600" dirty="0" smtClean="0"/>
              <a:t>Konten </a:t>
            </a:r>
            <a:r>
              <a:rPr lang="id-ID" sz="1600" dirty="0"/>
              <a:t>ilegal, yang terdiri dari, antara lain: kesusilaan, perjudian, penghinaan/pencemaran nama baik, pengancaman dan pemerasan (Pasal 27, Pasal 28, dan Pasal 29 UU ITE</a:t>
            </a:r>
            <a:r>
              <a:rPr lang="id-ID" sz="1600" dirty="0" smtClean="0"/>
              <a:t>)</a:t>
            </a:r>
          </a:p>
          <a:p>
            <a:r>
              <a:rPr lang="id-ID" sz="1600" dirty="0" smtClean="0"/>
              <a:t>Akses </a:t>
            </a:r>
            <a:r>
              <a:rPr lang="id-ID" sz="1600" dirty="0"/>
              <a:t>ilegal (Pasal 30);</a:t>
            </a:r>
          </a:p>
          <a:p>
            <a:r>
              <a:rPr lang="id-ID" sz="1600" dirty="0" smtClean="0"/>
              <a:t>Intersepsi/penyelidikan </a:t>
            </a:r>
            <a:r>
              <a:rPr lang="id-ID" sz="1600" dirty="0"/>
              <a:t>ilegal (Pasal 31);</a:t>
            </a:r>
          </a:p>
          <a:p>
            <a:r>
              <a:rPr lang="id-ID" sz="1600" dirty="0"/>
              <a:t>G</a:t>
            </a:r>
            <a:r>
              <a:rPr lang="id-ID" sz="1600" dirty="0" smtClean="0"/>
              <a:t>angguan </a:t>
            </a:r>
            <a:r>
              <a:rPr lang="id-ID" sz="1600" dirty="0"/>
              <a:t>terhadap data (data interference, Pasal 32 UU ITE);</a:t>
            </a:r>
          </a:p>
          <a:p>
            <a:r>
              <a:rPr lang="id-ID" sz="1600" dirty="0" smtClean="0"/>
              <a:t>Gangguan </a:t>
            </a:r>
            <a:r>
              <a:rPr lang="id-ID" sz="1600" dirty="0"/>
              <a:t>terhadap sistem (system interference, Pasal 33 UU ITE);</a:t>
            </a:r>
          </a:p>
          <a:p>
            <a:r>
              <a:rPr lang="id-ID" sz="1600" dirty="0" smtClean="0"/>
              <a:t>Penyalahgunaan </a:t>
            </a:r>
            <a:r>
              <a:rPr lang="id-ID" sz="1600" dirty="0"/>
              <a:t>alat dan perangkat (misuse of device, Pasal 34 UU ITE);</a:t>
            </a:r>
          </a:p>
          <a:p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739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1600" dirty="0" smtClean="0"/>
              <a:t>Pasal </a:t>
            </a:r>
            <a:r>
              <a:rPr lang="id-ID" sz="1600" dirty="0"/>
              <a:t>45 ayat 1: Hukuman pidana penjara paling lama enam tahun dan denda maksimal Rp 1 miliar atas pendistribusian informasi elektronik bermuatan asusila</a:t>
            </a:r>
            <a:r>
              <a:rPr lang="id-ID" sz="1600" dirty="0" smtClean="0"/>
              <a:t>.</a:t>
            </a:r>
          </a:p>
          <a:p>
            <a:r>
              <a:rPr lang="id-ID" sz="1600" dirty="0"/>
              <a:t>Pasal 45 ayat 2: Hukuman pidana penjara paling lama enam tahun dan denda paling banyak Rp 1 miliar atas penyebaran berita bohong</a:t>
            </a:r>
            <a:r>
              <a:rPr lang="id-ID" sz="1600" dirty="0" smtClean="0"/>
              <a:t>.</a:t>
            </a:r>
          </a:p>
          <a:p>
            <a:r>
              <a:rPr lang="id-ID" sz="1600" dirty="0"/>
              <a:t>Pasal 45 ayat 3: Hukuman pidana penjara paling lama 12 tahun dan denda maksimal Rp 2 milar atas ancaman penyebaran informasi elektronik bermuatan ancaman kekerasan</a:t>
            </a:r>
            <a:r>
              <a:rPr lang="id-ID" sz="1600" dirty="0" smtClean="0"/>
              <a:t>.</a:t>
            </a:r>
          </a:p>
          <a:p>
            <a:pPr marL="158750" indent="0">
              <a:buNone/>
            </a:pPr>
            <a:endParaRPr lang="id-ID" sz="1600" dirty="0"/>
          </a:p>
          <a:p>
            <a:pPr marL="158750" indent="0">
              <a:buNone/>
            </a:pPr>
            <a:r>
              <a:rPr lang="id-ID" sz="1600" dirty="0" smtClean="0"/>
              <a:t>Dst</a:t>
            </a:r>
            <a:endParaRPr lang="id-ID" sz="1600" dirty="0" smtClean="0"/>
          </a:p>
          <a:p>
            <a:pPr marL="158750" indent="0">
              <a:buNone/>
            </a:pPr>
            <a:endParaRPr lang="id-ID" sz="1600" dirty="0"/>
          </a:p>
          <a:p>
            <a:pPr marL="158750" indent="0">
              <a:buNone/>
            </a:pPr>
            <a:r>
              <a:rPr lang="id-ID" sz="1600" dirty="0" smtClean="0"/>
              <a:t>Sumber : kompas.com</a:t>
            </a:r>
            <a:endParaRPr lang="id-ID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</p:spPr>
        <p:txBody>
          <a:bodyPr/>
          <a:lstStyle/>
          <a:p>
            <a:r>
              <a:rPr lang="id-ID" dirty="0" smtClean="0"/>
              <a:t>Sanksi Hukuman UU ITE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30612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sz="2400" dirty="0"/>
              <a:t>Hati-hati dengan judul </a:t>
            </a:r>
            <a:r>
              <a:rPr lang="id-ID" sz="2400" dirty="0" smtClean="0"/>
              <a:t>provokatif</a:t>
            </a:r>
          </a:p>
          <a:p>
            <a:r>
              <a:rPr lang="id-ID" sz="2400" dirty="0"/>
              <a:t>Cermati alamat </a:t>
            </a:r>
            <a:r>
              <a:rPr lang="id-ID" sz="2400" dirty="0" smtClean="0"/>
              <a:t>situs</a:t>
            </a:r>
          </a:p>
          <a:p>
            <a:r>
              <a:rPr lang="id-ID" sz="2400" dirty="0"/>
              <a:t>Periksa </a:t>
            </a:r>
            <a:r>
              <a:rPr lang="id-ID" sz="2400" dirty="0" smtClean="0"/>
              <a:t>fakta</a:t>
            </a:r>
          </a:p>
          <a:p>
            <a:r>
              <a:rPr lang="id-ID" sz="2400" dirty="0"/>
              <a:t>Cek keaslian </a:t>
            </a:r>
            <a:r>
              <a:rPr lang="id-ID" sz="2400" dirty="0" smtClean="0"/>
              <a:t>foto</a:t>
            </a:r>
          </a:p>
          <a:p>
            <a:pPr marL="158750" indent="0">
              <a:buNone/>
            </a:pPr>
            <a:endParaRPr lang="id-ID" sz="2400" dirty="0" smtClean="0"/>
          </a:p>
          <a:p>
            <a:pPr marL="158750" indent="0">
              <a:buNone/>
            </a:pPr>
            <a:endParaRPr lang="id-ID" sz="2400" dirty="0"/>
          </a:p>
          <a:p>
            <a:pPr marL="158750" indent="0">
              <a:buNone/>
            </a:pPr>
            <a:endParaRPr lang="id-ID" sz="2400" dirty="0"/>
          </a:p>
          <a:p>
            <a:pPr marL="158750" indent="0">
              <a:buNone/>
            </a:pPr>
            <a:r>
              <a:rPr lang="id-ID" sz="2400" dirty="0" smtClean="0"/>
              <a:t>Sumber : </a:t>
            </a:r>
            <a:r>
              <a:rPr lang="id-ID" sz="2400" dirty="0" smtClean="0"/>
              <a:t>kominfo.go.id</a:t>
            </a:r>
            <a:endParaRPr lang="id-ID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</p:spPr>
        <p:txBody>
          <a:bodyPr/>
          <a:lstStyle/>
          <a:p>
            <a:r>
              <a:rPr lang="id-ID" dirty="0" smtClean="0"/>
              <a:t>Cara menghindari HOAX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36394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80050"/>
            <a:ext cx="7704000" cy="572700"/>
          </a:xfrm>
        </p:spPr>
        <p:txBody>
          <a:bodyPr/>
          <a:lstStyle/>
          <a:p>
            <a:pPr algn="ctr"/>
            <a:r>
              <a:rPr lang="id-ID" sz="2800" dirty="0"/>
              <a:t>MEMBANGUN </a:t>
            </a:r>
            <a:r>
              <a:rPr lang="id-ID" sz="2800" dirty="0" smtClean="0"/>
              <a:t>WEBSITE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5412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2" name="Google Shape;3232;p54"/>
          <p:cNvGrpSpPr/>
          <p:nvPr/>
        </p:nvGrpSpPr>
        <p:grpSpPr>
          <a:xfrm>
            <a:off x="299286" y="189025"/>
            <a:ext cx="133205" cy="119344"/>
            <a:chOff x="222150" y="185025"/>
            <a:chExt cx="170100" cy="152400"/>
          </a:xfrm>
        </p:grpSpPr>
        <p:cxnSp>
          <p:nvCxnSpPr>
            <p:cNvPr id="3233" name="Google Shape;3233;p54"/>
            <p:cNvCxnSpPr/>
            <p:nvPr/>
          </p:nvCxnSpPr>
          <p:spPr>
            <a:xfrm>
              <a:off x="222150" y="1850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4" name="Google Shape;3234;p54"/>
            <p:cNvCxnSpPr/>
            <p:nvPr/>
          </p:nvCxnSpPr>
          <p:spPr>
            <a:xfrm>
              <a:off x="222150" y="3374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5" name="Google Shape;3235;p54"/>
            <p:cNvCxnSpPr/>
            <p:nvPr/>
          </p:nvCxnSpPr>
          <p:spPr>
            <a:xfrm>
              <a:off x="222150" y="261225"/>
              <a:ext cx="170100" cy="0"/>
            </a:xfrm>
            <a:prstGeom prst="straightConnector1">
              <a:avLst/>
            </a:pr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6" name="Google Shape;3236;p54"/>
          <p:cNvGrpSpPr/>
          <p:nvPr/>
        </p:nvGrpSpPr>
        <p:grpSpPr>
          <a:xfrm>
            <a:off x="286625" y="3999999"/>
            <a:ext cx="145867" cy="958251"/>
            <a:chOff x="286625" y="3923799"/>
            <a:chExt cx="145867" cy="958251"/>
          </a:xfrm>
        </p:grpSpPr>
        <p:sp>
          <p:nvSpPr>
            <p:cNvPr id="3237" name="Google Shape;3237;p54"/>
            <p:cNvSpPr/>
            <p:nvPr/>
          </p:nvSpPr>
          <p:spPr>
            <a:xfrm>
              <a:off x="299292" y="4755150"/>
              <a:ext cx="133200" cy="126900"/>
            </a:xfrm>
            <a:prstGeom prst="star5">
              <a:avLst>
                <a:gd name="adj" fmla="val 25435"/>
                <a:gd name="hf" fmla="val 105146"/>
                <a:gd name="vf" fmla="val 11055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38" name="Google Shape;3238;p54"/>
            <p:cNvGrpSpPr/>
            <p:nvPr/>
          </p:nvGrpSpPr>
          <p:grpSpPr>
            <a:xfrm>
              <a:off x="298112" y="4342643"/>
              <a:ext cx="110182" cy="126862"/>
              <a:chOff x="281100" y="2027800"/>
              <a:chExt cx="140700" cy="162000"/>
            </a:xfrm>
          </p:grpSpPr>
          <p:sp>
            <p:nvSpPr>
              <p:cNvPr id="3239" name="Google Shape;3239;p54"/>
              <p:cNvSpPr/>
              <p:nvPr/>
            </p:nvSpPr>
            <p:spPr>
              <a:xfrm>
                <a:off x="281100" y="2027800"/>
                <a:ext cx="140700" cy="162000"/>
              </a:xfrm>
              <a:prstGeom prst="roundRect">
                <a:avLst>
                  <a:gd name="adj" fmla="val 16667"/>
                </a:avLst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40" name="Google Shape;3240;p54"/>
              <p:cNvGrpSpPr/>
              <p:nvPr/>
            </p:nvGrpSpPr>
            <p:grpSpPr>
              <a:xfrm>
                <a:off x="308875" y="2088450"/>
                <a:ext cx="85200" cy="40700"/>
                <a:chOff x="308875" y="2087000"/>
                <a:chExt cx="85200" cy="40700"/>
              </a:xfrm>
            </p:grpSpPr>
            <p:cxnSp>
              <p:nvCxnSpPr>
                <p:cNvPr id="3241" name="Google Shape;3241;p54"/>
                <p:cNvCxnSpPr/>
                <p:nvPr/>
              </p:nvCxnSpPr>
              <p:spPr>
                <a:xfrm>
                  <a:off x="308875" y="20870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2" name="Google Shape;3242;p54"/>
                <p:cNvCxnSpPr/>
                <p:nvPr/>
              </p:nvCxnSpPr>
              <p:spPr>
                <a:xfrm>
                  <a:off x="308875" y="2127700"/>
                  <a:ext cx="85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3243" name="Google Shape;3243;p54"/>
            <p:cNvGrpSpPr/>
            <p:nvPr/>
          </p:nvGrpSpPr>
          <p:grpSpPr>
            <a:xfrm>
              <a:off x="286625" y="3923799"/>
              <a:ext cx="133200" cy="133200"/>
              <a:chOff x="286625" y="3648899"/>
              <a:chExt cx="133200" cy="133200"/>
            </a:xfrm>
          </p:grpSpPr>
          <p:sp>
            <p:nvSpPr>
              <p:cNvPr id="3244" name="Google Shape;3244;p54"/>
              <p:cNvSpPr/>
              <p:nvPr/>
            </p:nvSpPr>
            <p:spPr>
              <a:xfrm>
                <a:off x="286625" y="3648899"/>
                <a:ext cx="133200" cy="1332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54"/>
              <p:cNvSpPr/>
              <p:nvPr/>
            </p:nvSpPr>
            <p:spPr>
              <a:xfrm>
                <a:off x="319164" y="3681436"/>
                <a:ext cx="68100" cy="68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46" name="Google Shape;3246;p54">
            <a:hlinkClick r:id="rId3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7791350" y="4755900"/>
            <a:ext cx="10662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INDEX.HTML</a:t>
            </a:r>
            <a:endParaRPr sz="10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47" name="Google Shape;3247;p54">
            <a:hlinkClick r:id="rId4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8" name="Google Shape;3248;p54">
            <a:hlinkClick r:id="rId4" action="ppaction://hlinksldjump"/>
          </p:cNvPr>
          <p:cNvSpPr/>
          <p:nvPr/>
        </p:nvSpPr>
        <p:spPr>
          <a:xfrm>
            <a:off x="282938" y="169500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9" name="Google Shape;3249;p54"/>
          <p:cNvSpPr txBox="1">
            <a:spLocks noGrp="1"/>
          </p:cNvSpPr>
          <p:nvPr>
            <p:ph type="title"/>
          </p:nvPr>
        </p:nvSpPr>
        <p:spPr>
          <a:xfrm>
            <a:off x="720000" y="398850"/>
            <a:ext cx="7203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MEMBANGUN WEBSITE</a:t>
            </a:r>
            <a:endParaRPr dirty="0"/>
          </a:p>
        </p:txBody>
      </p:sp>
      <p:sp>
        <p:nvSpPr>
          <p:cNvPr id="3250" name="Google Shape;3250;p54"/>
          <p:cNvSpPr/>
          <p:nvPr/>
        </p:nvSpPr>
        <p:spPr>
          <a:xfrm>
            <a:off x="4207341" y="1330425"/>
            <a:ext cx="733200" cy="733200"/>
          </a:xfrm>
          <a:prstGeom prst="ellipse">
            <a:avLst/>
          </a:prstGeom>
          <a:solidFill>
            <a:srgbClr val="1E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1" name="Google Shape;3251;p54"/>
          <p:cNvSpPr txBox="1"/>
          <p:nvPr/>
        </p:nvSpPr>
        <p:spPr>
          <a:xfrm>
            <a:off x="872400" y="3586350"/>
            <a:ext cx="1745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Laptop/PC</a:t>
            </a:r>
            <a:endParaRPr dirty="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52" name="Google Shape;3252;p54"/>
          <p:cNvSpPr txBox="1"/>
          <p:nvPr/>
        </p:nvSpPr>
        <p:spPr>
          <a:xfrm>
            <a:off x="872400" y="1976075"/>
            <a:ext cx="17451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INSTALLATION</a:t>
            </a:r>
            <a:endParaRPr sz="20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53" name="Google Shape;3253;p54"/>
          <p:cNvSpPr txBox="1"/>
          <p:nvPr/>
        </p:nvSpPr>
        <p:spPr>
          <a:xfrm>
            <a:off x="872400" y="2348950"/>
            <a:ext cx="1745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Domain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mtClean="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Hosting</a:t>
            </a:r>
            <a:endParaRPr dirty="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54" name="Google Shape;3254;p54"/>
          <p:cNvSpPr txBox="1"/>
          <p:nvPr/>
        </p:nvSpPr>
        <p:spPr>
          <a:xfrm>
            <a:off x="6526500" y="1330413"/>
            <a:ext cx="17451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SOFTWARE</a:t>
            </a:r>
            <a:endParaRPr sz="20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55" name="Google Shape;3255;p54"/>
          <p:cNvSpPr txBox="1"/>
          <p:nvPr/>
        </p:nvSpPr>
        <p:spPr>
          <a:xfrm>
            <a:off x="6526500" y="1719700"/>
            <a:ext cx="1745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chemeClr val="dk2"/>
                </a:solidFill>
                <a:latin typeface="Fira Code"/>
                <a:ea typeface="Fira Code"/>
                <a:cs typeface="Fira Code"/>
                <a:sym typeface="Fira Code"/>
              </a:rPr>
              <a:t>Wordpress,php</a:t>
            </a:r>
            <a:endParaRPr dirty="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56" name="Google Shape;3256;p54"/>
          <p:cNvSpPr txBox="1"/>
          <p:nvPr/>
        </p:nvSpPr>
        <p:spPr>
          <a:xfrm>
            <a:off x="872400" y="3366702"/>
            <a:ext cx="17451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b="1" dirty="0" smtClean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HARDWARE</a:t>
            </a:r>
          </a:p>
        </p:txBody>
      </p:sp>
      <p:sp>
        <p:nvSpPr>
          <p:cNvPr id="3257" name="Google Shape;3257;p54"/>
          <p:cNvSpPr txBox="1"/>
          <p:nvPr/>
        </p:nvSpPr>
        <p:spPr>
          <a:xfrm>
            <a:off x="6526500" y="2737459"/>
            <a:ext cx="17451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SECURITY</a:t>
            </a:r>
            <a:endParaRPr sz="20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258" name="Google Shape;3258;p54"/>
          <p:cNvSpPr txBox="1"/>
          <p:nvPr/>
        </p:nvSpPr>
        <p:spPr>
          <a:xfrm>
            <a:off x="6526500" y="3137824"/>
            <a:ext cx="17451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259" name="Google Shape;3259;p54"/>
          <p:cNvSpPr/>
          <p:nvPr/>
        </p:nvSpPr>
        <p:spPr>
          <a:xfrm>
            <a:off x="4207341" y="2129875"/>
            <a:ext cx="733200" cy="733200"/>
          </a:xfrm>
          <a:prstGeom prst="ellipse">
            <a:avLst/>
          </a:prstGeom>
          <a:solidFill>
            <a:srgbClr val="1E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0" name="Google Shape;3260;p54"/>
          <p:cNvSpPr/>
          <p:nvPr/>
        </p:nvSpPr>
        <p:spPr>
          <a:xfrm>
            <a:off x="4207341" y="2929325"/>
            <a:ext cx="733200" cy="733200"/>
          </a:xfrm>
          <a:prstGeom prst="ellipse">
            <a:avLst/>
          </a:prstGeom>
          <a:solidFill>
            <a:srgbClr val="1E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1" name="Google Shape;3261;p54"/>
          <p:cNvSpPr/>
          <p:nvPr/>
        </p:nvSpPr>
        <p:spPr>
          <a:xfrm>
            <a:off x="4207341" y="3728775"/>
            <a:ext cx="733200" cy="733200"/>
          </a:xfrm>
          <a:prstGeom prst="ellipse">
            <a:avLst/>
          </a:prstGeom>
          <a:solidFill>
            <a:srgbClr val="1E1E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62" name="Google Shape;3262;p54"/>
          <p:cNvGrpSpPr/>
          <p:nvPr/>
        </p:nvGrpSpPr>
        <p:grpSpPr>
          <a:xfrm>
            <a:off x="4369437" y="1494180"/>
            <a:ext cx="409009" cy="405689"/>
            <a:chOff x="2213404" y="3153624"/>
            <a:chExt cx="409009" cy="405689"/>
          </a:xfrm>
        </p:grpSpPr>
        <p:sp>
          <p:nvSpPr>
            <p:cNvPr id="3263" name="Google Shape;3263;p54"/>
            <p:cNvSpPr/>
            <p:nvPr/>
          </p:nvSpPr>
          <p:spPr>
            <a:xfrm>
              <a:off x="2401001" y="3172844"/>
              <a:ext cx="221412" cy="226732"/>
            </a:xfrm>
            <a:custGeom>
              <a:avLst/>
              <a:gdLst/>
              <a:ahLst/>
              <a:cxnLst/>
              <a:rect l="l" t="t" r="r" b="b"/>
              <a:pathLst>
                <a:path w="7741" h="7927" extrusionOk="0">
                  <a:moveTo>
                    <a:pt x="580" y="1"/>
                  </a:moveTo>
                  <a:lnTo>
                    <a:pt x="0" y="4242"/>
                  </a:lnTo>
                  <a:lnTo>
                    <a:pt x="580" y="7927"/>
                  </a:lnTo>
                  <a:lnTo>
                    <a:pt x="5516" y="7927"/>
                  </a:lnTo>
                  <a:cubicBezTo>
                    <a:pt x="6675" y="7927"/>
                    <a:pt x="7741" y="6953"/>
                    <a:pt x="7741" y="5702"/>
                  </a:cubicBezTo>
                  <a:cubicBezTo>
                    <a:pt x="7741" y="4450"/>
                    <a:pt x="6768" y="3477"/>
                    <a:pt x="5516" y="3477"/>
                  </a:cubicBezTo>
                  <a:cubicBezTo>
                    <a:pt x="5423" y="2133"/>
                    <a:pt x="4265" y="974"/>
                    <a:pt x="2897" y="974"/>
                  </a:cubicBezTo>
                  <a:cubicBezTo>
                    <a:pt x="2411" y="974"/>
                    <a:pt x="2040" y="1067"/>
                    <a:pt x="1646" y="1252"/>
                  </a:cubicBezTo>
                  <a:cubicBezTo>
                    <a:pt x="1460" y="766"/>
                    <a:pt x="1066" y="279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4"/>
            <p:cNvSpPr/>
            <p:nvPr/>
          </p:nvSpPr>
          <p:spPr>
            <a:xfrm>
              <a:off x="2213404" y="3153624"/>
              <a:ext cx="204193" cy="245953"/>
            </a:xfrm>
            <a:custGeom>
              <a:avLst/>
              <a:gdLst/>
              <a:ahLst/>
              <a:cxnLst/>
              <a:rect l="l" t="t" r="r" b="b"/>
              <a:pathLst>
                <a:path w="7139" h="8599" extrusionOk="0">
                  <a:moveTo>
                    <a:pt x="5215" y="1"/>
                  </a:moveTo>
                  <a:cubicBezTo>
                    <a:pt x="3292" y="1"/>
                    <a:pt x="1739" y="1530"/>
                    <a:pt x="1739" y="3384"/>
                  </a:cubicBezTo>
                  <a:cubicBezTo>
                    <a:pt x="1739" y="3662"/>
                    <a:pt x="1832" y="3964"/>
                    <a:pt x="1832" y="4149"/>
                  </a:cubicBezTo>
                  <a:cubicBezTo>
                    <a:pt x="858" y="4334"/>
                    <a:pt x="1" y="5308"/>
                    <a:pt x="1" y="6374"/>
                  </a:cubicBezTo>
                  <a:cubicBezTo>
                    <a:pt x="1" y="7625"/>
                    <a:pt x="1067" y="8599"/>
                    <a:pt x="2226" y="8599"/>
                  </a:cubicBezTo>
                  <a:lnTo>
                    <a:pt x="7139" y="8599"/>
                  </a:lnTo>
                  <a:lnTo>
                    <a:pt x="7139" y="673"/>
                  </a:lnTo>
                  <a:cubicBezTo>
                    <a:pt x="6559" y="186"/>
                    <a:pt x="5887" y="1"/>
                    <a:pt x="5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4"/>
            <p:cNvSpPr/>
            <p:nvPr/>
          </p:nvSpPr>
          <p:spPr>
            <a:xfrm>
              <a:off x="2401001" y="3443301"/>
              <a:ext cx="141211" cy="116012"/>
            </a:xfrm>
            <a:custGeom>
              <a:avLst/>
              <a:gdLst/>
              <a:ahLst/>
              <a:cxnLst/>
              <a:rect l="l" t="t" r="r" b="b"/>
              <a:pathLst>
                <a:path w="4937" h="4056" extrusionOk="0">
                  <a:moveTo>
                    <a:pt x="0" y="0"/>
                  </a:moveTo>
                  <a:lnTo>
                    <a:pt x="580" y="4056"/>
                  </a:lnTo>
                  <a:lnTo>
                    <a:pt x="4937" y="4056"/>
                  </a:lnTo>
                  <a:lnTo>
                    <a:pt x="4937" y="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4"/>
            <p:cNvSpPr/>
            <p:nvPr/>
          </p:nvSpPr>
          <p:spPr>
            <a:xfrm>
              <a:off x="2293602" y="3443301"/>
              <a:ext cx="123992" cy="116012"/>
            </a:xfrm>
            <a:custGeom>
              <a:avLst/>
              <a:gdLst/>
              <a:ahLst/>
              <a:cxnLst/>
              <a:rect l="l" t="t" r="r" b="b"/>
              <a:pathLst>
                <a:path w="4335" h="4056" extrusionOk="0">
                  <a:moveTo>
                    <a:pt x="4335" y="0"/>
                  </a:moveTo>
                  <a:lnTo>
                    <a:pt x="1" y="580"/>
                  </a:lnTo>
                  <a:lnTo>
                    <a:pt x="1" y="4056"/>
                  </a:lnTo>
                  <a:lnTo>
                    <a:pt x="4335" y="4056"/>
                  </a:lnTo>
                  <a:lnTo>
                    <a:pt x="43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4"/>
            <p:cNvSpPr/>
            <p:nvPr/>
          </p:nvSpPr>
          <p:spPr>
            <a:xfrm>
              <a:off x="2401001" y="3357782"/>
              <a:ext cx="141211" cy="102111"/>
            </a:xfrm>
            <a:custGeom>
              <a:avLst/>
              <a:gdLst/>
              <a:ahLst/>
              <a:cxnLst/>
              <a:rect l="l" t="t" r="r" b="b"/>
              <a:pathLst>
                <a:path w="4937" h="3570" extrusionOk="0">
                  <a:moveTo>
                    <a:pt x="580" y="1"/>
                  </a:moveTo>
                  <a:lnTo>
                    <a:pt x="0" y="1739"/>
                  </a:lnTo>
                  <a:lnTo>
                    <a:pt x="580" y="3570"/>
                  </a:lnTo>
                  <a:lnTo>
                    <a:pt x="4937" y="3570"/>
                  </a:lnTo>
                  <a:lnTo>
                    <a:pt x="493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4"/>
            <p:cNvSpPr/>
            <p:nvPr/>
          </p:nvSpPr>
          <p:spPr>
            <a:xfrm>
              <a:off x="2293602" y="3357782"/>
              <a:ext cx="123992" cy="102111"/>
            </a:xfrm>
            <a:custGeom>
              <a:avLst/>
              <a:gdLst/>
              <a:ahLst/>
              <a:cxnLst/>
              <a:rect l="l" t="t" r="r" b="b"/>
              <a:pathLst>
                <a:path w="4335" h="3570" extrusionOk="0">
                  <a:moveTo>
                    <a:pt x="1" y="1"/>
                  </a:moveTo>
                  <a:lnTo>
                    <a:pt x="1" y="3570"/>
                  </a:lnTo>
                  <a:lnTo>
                    <a:pt x="4335" y="3570"/>
                  </a:lnTo>
                  <a:lnTo>
                    <a:pt x="43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4"/>
            <p:cNvSpPr/>
            <p:nvPr/>
          </p:nvSpPr>
          <p:spPr>
            <a:xfrm>
              <a:off x="2478539" y="3498960"/>
              <a:ext cx="24570" cy="21910"/>
            </a:xfrm>
            <a:custGeom>
              <a:avLst/>
              <a:gdLst/>
              <a:ahLst/>
              <a:cxnLst/>
              <a:rect l="l" t="t" r="r" b="b"/>
              <a:pathLst>
                <a:path w="859" h="766" extrusionOk="0">
                  <a:moveTo>
                    <a:pt x="1" y="1"/>
                  </a:moveTo>
                  <a:lnTo>
                    <a:pt x="1" y="766"/>
                  </a:lnTo>
                  <a:lnTo>
                    <a:pt x="858" y="766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4"/>
            <p:cNvSpPr/>
            <p:nvPr/>
          </p:nvSpPr>
          <p:spPr>
            <a:xfrm>
              <a:off x="2478539" y="3396223"/>
              <a:ext cx="24570" cy="25227"/>
            </a:xfrm>
            <a:custGeom>
              <a:avLst/>
              <a:gdLst/>
              <a:ahLst/>
              <a:cxnLst/>
              <a:rect l="l" t="t" r="r" b="b"/>
              <a:pathLst>
                <a:path w="859" h="882" extrusionOk="0">
                  <a:moveTo>
                    <a:pt x="1" y="1"/>
                  </a:moveTo>
                  <a:lnTo>
                    <a:pt x="1" y="881"/>
                  </a:lnTo>
                  <a:lnTo>
                    <a:pt x="858" y="881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4"/>
            <p:cNvSpPr/>
            <p:nvPr/>
          </p:nvSpPr>
          <p:spPr>
            <a:xfrm>
              <a:off x="2332071" y="3498960"/>
              <a:ext cx="25199" cy="21910"/>
            </a:xfrm>
            <a:custGeom>
              <a:avLst/>
              <a:gdLst/>
              <a:ahLst/>
              <a:cxnLst/>
              <a:rect l="l" t="t" r="r" b="b"/>
              <a:pathLst>
                <a:path w="881" h="766" extrusionOk="0">
                  <a:moveTo>
                    <a:pt x="0" y="1"/>
                  </a:moveTo>
                  <a:lnTo>
                    <a:pt x="0" y="766"/>
                  </a:lnTo>
                  <a:lnTo>
                    <a:pt x="881" y="766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4"/>
            <p:cNvSpPr/>
            <p:nvPr/>
          </p:nvSpPr>
          <p:spPr>
            <a:xfrm>
              <a:off x="2332071" y="3396223"/>
              <a:ext cx="25199" cy="25227"/>
            </a:xfrm>
            <a:custGeom>
              <a:avLst/>
              <a:gdLst/>
              <a:ahLst/>
              <a:cxnLst/>
              <a:rect l="l" t="t" r="r" b="b"/>
              <a:pathLst>
                <a:path w="881" h="882" extrusionOk="0">
                  <a:moveTo>
                    <a:pt x="0" y="1"/>
                  </a:moveTo>
                  <a:lnTo>
                    <a:pt x="0" y="881"/>
                  </a:lnTo>
                  <a:lnTo>
                    <a:pt x="881" y="881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4"/>
            <p:cNvSpPr/>
            <p:nvPr/>
          </p:nvSpPr>
          <p:spPr>
            <a:xfrm>
              <a:off x="2409610" y="3498960"/>
              <a:ext cx="43790" cy="21910"/>
            </a:xfrm>
            <a:custGeom>
              <a:avLst/>
              <a:gdLst/>
              <a:ahLst/>
              <a:cxnLst/>
              <a:rect l="l" t="t" r="r" b="b"/>
              <a:pathLst>
                <a:path w="1531" h="766" extrusionOk="0">
                  <a:moveTo>
                    <a:pt x="279" y="1"/>
                  </a:moveTo>
                  <a:lnTo>
                    <a:pt x="1" y="372"/>
                  </a:lnTo>
                  <a:lnTo>
                    <a:pt x="279" y="766"/>
                  </a:lnTo>
                  <a:lnTo>
                    <a:pt x="1530" y="766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4"/>
            <p:cNvSpPr/>
            <p:nvPr/>
          </p:nvSpPr>
          <p:spPr>
            <a:xfrm>
              <a:off x="2409610" y="3396223"/>
              <a:ext cx="43790" cy="25227"/>
            </a:xfrm>
            <a:custGeom>
              <a:avLst/>
              <a:gdLst/>
              <a:ahLst/>
              <a:cxnLst/>
              <a:rect l="l" t="t" r="r" b="b"/>
              <a:pathLst>
                <a:path w="1531" h="882" extrusionOk="0">
                  <a:moveTo>
                    <a:pt x="279" y="1"/>
                  </a:moveTo>
                  <a:lnTo>
                    <a:pt x="1" y="395"/>
                  </a:lnTo>
                  <a:lnTo>
                    <a:pt x="279" y="881"/>
                  </a:lnTo>
                  <a:lnTo>
                    <a:pt x="1530" y="88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54"/>
            <p:cNvSpPr/>
            <p:nvPr/>
          </p:nvSpPr>
          <p:spPr>
            <a:xfrm>
              <a:off x="2384412" y="3498960"/>
              <a:ext cx="33179" cy="21910"/>
            </a:xfrm>
            <a:custGeom>
              <a:avLst/>
              <a:gdLst/>
              <a:ahLst/>
              <a:cxnLst/>
              <a:rect l="l" t="t" r="r" b="b"/>
              <a:pathLst>
                <a:path w="1160" h="766" extrusionOk="0">
                  <a:moveTo>
                    <a:pt x="1" y="1"/>
                  </a:moveTo>
                  <a:lnTo>
                    <a:pt x="1" y="766"/>
                  </a:lnTo>
                  <a:lnTo>
                    <a:pt x="1160" y="76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4"/>
            <p:cNvSpPr/>
            <p:nvPr/>
          </p:nvSpPr>
          <p:spPr>
            <a:xfrm>
              <a:off x="2384412" y="3396223"/>
              <a:ext cx="33179" cy="25227"/>
            </a:xfrm>
            <a:custGeom>
              <a:avLst/>
              <a:gdLst/>
              <a:ahLst/>
              <a:cxnLst/>
              <a:rect l="l" t="t" r="r" b="b"/>
              <a:pathLst>
                <a:path w="1160" h="882" extrusionOk="0">
                  <a:moveTo>
                    <a:pt x="1" y="1"/>
                  </a:moveTo>
                  <a:lnTo>
                    <a:pt x="1" y="881"/>
                  </a:lnTo>
                  <a:lnTo>
                    <a:pt x="1160" y="881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7" name="Google Shape;3277;p54"/>
          <p:cNvGrpSpPr/>
          <p:nvPr/>
        </p:nvGrpSpPr>
        <p:grpSpPr>
          <a:xfrm>
            <a:off x="4369437" y="3890869"/>
            <a:ext cx="409009" cy="409011"/>
            <a:chOff x="490025" y="3758147"/>
            <a:chExt cx="409009" cy="409011"/>
          </a:xfrm>
        </p:grpSpPr>
        <p:sp>
          <p:nvSpPr>
            <p:cNvPr id="3278" name="Google Shape;3278;p54"/>
            <p:cNvSpPr/>
            <p:nvPr/>
          </p:nvSpPr>
          <p:spPr>
            <a:xfrm>
              <a:off x="677593" y="3843637"/>
              <a:ext cx="221441" cy="271152"/>
            </a:xfrm>
            <a:custGeom>
              <a:avLst/>
              <a:gdLst/>
              <a:ahLst/>
              <a:cxnLst/>
              <a:rect l="l" t="t" r="r" b="b"/>
              <a:pathLst>
                <a:path w="7742" h="9480" extrusionOk="0">
                  <a:moveTo>
                    <a:pt x="1" y="1"/>
                  </a:moveTo>
                  <a:lnTo>
                    <a:pt x="580" y="9479"/>
                  </a:lnTo>
                  <a:lnTo>
                    <a:pt x="7741" y="9479"/>
                  </a:lnTo>
                  <a:lnTo>
                    <a:pt x="7741" y="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4"/>
            <p:cNvSpPr/>
            <p:nvPr/>
          </p:nvSpPr>
          <p:spPr>
            <a:xfrm>
              <a:off x="490025" y="3843637"/>
              <a:ext cx="204193" cy="271152"/>
            </a:xfrm>
            <a:custGeom>
              <a:avLst/>
              <a:gdLst/>
              <a:ahLst/>
              <a:cxnLst/>
              <a:rect l="l" t="t" r="r" b="b"/>
              <a:pathLst>
                <a:path w="7139" h="9480" extrusionOk="0">
                  <a:moveTo>
                    <a:pt x="7138" y="1"/>
                  </a:moveTo>
                  <a:lnTo>
                    <a:pt x="0" y="580"/>
                  </a:lnTo>
                  <a:lnTo>
                    <a:pt x="0" y="9479"/>
                  </a:lnTo>
                  <a:lnTo>
                    <a:pt x="7138" y="9479"/>
                  </a:lnTo>
                  <a:lnTo>
                    <a:pt x="71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4"/>
            <p:cNvSpPr/>
            <p:nvPr/>
          </p:nvSpPr>
          <p:spPr>
            <a:xfrm>
              <a:off x="677593" y="3758147"/>
              <a:ext cx="221441" cy="102111"/>
            </a:xfrm>
            <a:custGeom>
              <a:avLst/>
              <a:gdLst/>
              <a:ahLst/>
              <a:cxnLst/>
              <a:rect l="l" t="t" r="r" b="b"/>
              <a:pathLst>
                <a:path w="7742" h="3570" extrusionOk="0">
                  <a:moveTo>
                    <a:pt x="580" y="0"/>
                  </a:moveTo>
                  <a:lnTo>
                    <a:pt x="1" y="1831"/>
                  </a:lnTo>
                  <a:lnTo>
                    <a:pt x="580" y="3569"/>
                  </a:lnTo>
                  <a:lnTo>
                    <a:pt x="7741" y="3569"/>
                  </a:lnTo>
                  <a:lnTo>
                    <a:pt x="77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4"/>
            <p:cNvSpPr/>
            <p:nvPr/>
          </p:nvSpPr>
          <p:spPr>
            <a:xfrm>
              <a:off x="490025" y="3758147"/>
              <a:ext cx="204193" cy="102111"/>
            </a:xfrm>
            <a:custGeom>
              <a:avLst/>
              <a:gdLst/>
              <a:ahLst/>
              <a:cxnLst/>
              <a:rect l="l" t="t" r="r" b="b"/>
              <a:pathLst>
                <a:path w="7139" h="3570" extrusionOk="0">
                  <a:moveTo>
                    <a:pt x="0" y="0"/>
                  </a:moveTo>
                  <a:lnTo>
                    <a:pt x="0" y="3569"/>
                  </a:lnTo>
                  <a:lnTo>
                    <a:pt x="7138" y="3569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4"/>
            <p:cNvSpPr/>
            <p:nvPr/>
          </p:nvSpPr>
          <p:spPr>
            <a:xfrm>
              <a:off x="528466" y="3797246"/>
              <a:ext cx="25227" cy="24570"/>
            </a:xfrm>
            <a:custGeom>
              <a:avLst/>
              <a:gdLst/>
              <a:ahLst/>
              <a:cxnLst/>
              <a:rect l="l" t="t" r="r" b="b"/>
              <a:pathLst>
                <a:path w="882" h="859" extrusionOk="0">
                  <a:moveTo>
                    <a:pt x="0" y="1"/>
                  </a:moveTo>
                  <a:lnTo>
                    <a:pt x="0" y="858"/>
                  </a:lnTo>
                  <a:lnTo>
                    <a:pt x="881" y="858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4"/>
            <p:cNvSpPr/>
            <p:nvPr/>
          </p:nvSpPr>
          <p:spPr>
            <a:xfrm>
              <a:off x="578175" y="3797246"/>
              <a:ext cx="27859" cy="24570"/>
            </a:xfrm>
            <a:custGeom>
              <a:avLst/>
              <a:gdLst/>
              <a:ahLst/>
              <a:cxnLst/>
              <a:rect l="l" t="t" r="r" b="b"/>
              <a:pathLst>
                <a:path w="974" h="859" extrusionOk="0">
                  <a:moveTo>
                    <a:pt x="1" y="1"/>
                  </a:moveTo>
                  <a:lnTo>
                    <a:pt x="1" y="858"/>
                  </a:lnTo>
                  <a:lnTo>
                    <a:pt x="974" y="858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4"/>
            <p:cNvSpPr/>
            <p:nvPr/>
          </p:nvSpPr>
          <p:spPr>
            <a:xfrm>
              <a:off x="630544" y="3797246"/>
              <a:ext cx="25227" cy="24570"/>
            </a:xfrm>
            <a:custGeom>
              <a:avLst/>
              <a:gdLst/>
              <a:ahLst/>
              <a:cxnLst/>
              <a:rect l="l" t="t" r="r" b="b"/>
              <a:pathLst>
                <a:path w="882" h="859" extrusionOk="0">
                  <a:moveTo>
                    <a:pt x="0" y="1"/>
                  </a:moveTo>
                  <a:lnTo>
                    <a:pt x="0" y="858"/>
                  </a:lnTo>
                  <a:lnTo>
                    <a:pt x="881" y="858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4"/>
            <p:cNvSpPr/>
            <p:nvPr/>
          </p:nvSpPr>
          <p:spPr>
            <a:xfrm>
              <a:off x="677593" y="3913254"/>
              <a:ext cx="129970" cy="253904"/>
            </a:xfrm>
            <a:custGeom>
              <a:avLst/>
              <a:gdLst/>
              <a:ahLst/>
              <a:cxnLst/>
              <a:rect l="l" t="t" r="r" b="b"/>
              <a:pathLst>
                <a:path w="4544" h="8877" extrusionOk="0">
                  <a:moveTo>
                    <a:pt x="580" y="0"/>
                  </a:moveTo>
                  <a:lnTo>
                    <a:pt x="1" y="5006"/>
                  </a:lnTo>
                  <a:lnTo>
                    <a:pt x="580" y="8876"/>
                  </a:lnTo>
                  <a:cubicBezTo>
                    <a:pt x="2990" y="7903"/>
                    <a:pt x="4543" y="5678"/>
                    <a:pt x="4543" y="3175"/>
                  </a:cubicBezTo>
                  <a:lnTo>
                    <a:pt x="4543" y="1437"/>
                  </a:lnTo>
                  <a:cubicBezTo>
                    <a:pt x="3778" y="1252"/>
                    <a:pt x="3199" y="672"/>
                    <a:pt x="2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4"/>
            <p:cNvSpPr/>
            <p:nvPr/>
          </p:nvSpPr>
          <p:spPr>
            <a:xfrm>
              <a:off x="580835" y="3913254"/>
              <a:ext cx="113380" cy="253904"/>
            </a:xfrm>
            <a:custGeom>
              <a:avLst/>
              <a:gdLst/>
              <a:ahLst/>
              <a:cxnLst/>
              <a:rect l="l" t="t" r="r" b="b"/>
              <a:pathLst>
                <a:path w="3964" h="8877" extrusionOk="0">
                  <a:moveTo>
                    <a:pt x="1553" y="0"/>
                  </a:moveTo>
                  <a:cubicBezTo>
                    <a:pt x="1368" y="672"/>
                    <a:pt x="788" y="1252"/>
                    <a:pt x="0" y="1437"/>
                  </a:cubicBezTo>
                  <a:lnTo>
                    <a:pt x="0" y="3175"/>
                  </a:lnTo>
                  <a:cubicBezTo>
                    <a:pt x="0" y="5678"/>
                    <a:pt x="1646" y="7903"/>
                    <a:pt x="3963" y="8876"/>
                  </a:cubicBezTo>
                  <a:lnTo>
                    <a:pt x="39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4"/>
            <p:cNvSpPr/>
            <p:nvPr/>
          </p:nvSpPr>
          <p:spPr>
            <a:xfrm>
              <a:off x="683571" y="4037184"/>
              <a:ext cx="21910" cy="44448"/>
            </a:xfrm>
            <a:custGeom>
              <a:avLst/>
              <a:gdLst/>
              <a:ahLst/>
              <a:cxnLst/>
              <a:rect l="l" t="t" r="r" b="b"/>
              <a:pathLst>
                <a:path w="766" h="1554" extrusionOk="0">
                  <a:moveTo>
                    <a:pt x="0" y="1"/>
                  </a:moveTo>
                  <a:lnTo>
                    <a:pt x="0" y="1554"/>
                  </a:lnTo>
                  <a:lnTo>
                    <a:pt x="765" y="1554"/>
                  </a:lnTo>
                  <a:lnTo>
                    <a:pt x="7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4"/>
            <p:cNvSpPr/>
            <p:nvPr/>
          </p:nvSpPr>
          <p:spPr>
            <a:xfrm>
              <a:off x="677593" y="3984844"/>
              <a:ext cx="49768" cy="66301"/>
            </a:xfrm>
            <a:custGeom>
              <a:avLst/>
              <a:gdLst/>
              <a:ahLst/>
              <a:cxnLst/>
              <a:rect l="l" t="t" r="r" b="b"/>
              <a:pathLst>
                <a:path w="1740" h="2318" extrusionOk="0">
                  <a:moveTo>
                    <a:pt x="580" y="0"/>
                  </a:moveTo>
                  <a:lnTo>
                    <a:pt x="1" y="1159"/>
                  </a:lnTo>
                  <a:lnTo>
                    <a:pt x="580" y="2318"/>
                  </a:lnTo>
                  <a:cubicBezTo>
                    <a:pt x="1252" y="2318"/>
                    <a:pt x="1739" y="1831"/>
                    <a:pt x="1739" y="1159"/>
                  </a:cubicBezTo>
                  <a:cubicBezTo>
                    <a:pt x="1739" y="487"/>
                    <a:pt x="1252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4"/>
            <p:cNvSpPr/>
            <p:nvPr/>
          </p:nvSpPr>
          <p:spPr>
            <a:xfrm>
              <a:off x="661033" y="3984844"/>
              <a:ext cx="33179" cy="66301"/>
            </a:xfrm>
            <a:custGeom>
              <a:avLst/>
              <a:gdLst/>
              <a:ahLst/>
              <a:cxnLst/>
              <a:rect l="l" t="t" r="r" b="b"/>
              <a:pathLst>
                <a:path w="1160" h="2318" extrusionOk="0">
                  <a:moveTo>
                    <a:pt x="1159" y="0"/>
                  </a:moveTo>
                  <a:cubicBezTo>
                    <a:pt x="487" y="0"/>
                    <a:pt x="0" y="487"/>
                    <a:pt x="0" y="1159"/>
                  </a:cubicBezTo>
                  <a:cubicBezTo>
                    <a:pt x="0" y="1831"/>
                    <a:pt x="487" y="2318"/>
                    <a:pt x="1159" y="2318"/>
                  </a:cubicBezTo>
                  <a:lnTo>
                    <a:pt x="11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0" name="Google Shape;3290;p54"/>
          <p:cNvGrpSpPr/>
          <p:nvPr/>
        </p:nvGrpSpPr>
        <p:grpSpPr>
          <a:xfrm>
            <a:off x="4484116" y="2291970"/>
            <a:ext cx="179649" cy="409009"/>
            <a:chOff x="5776197" y="3758147"/>
            <a:chExt cx="179649" cy="409009"/>
          </a:xfrm>
        </p:grpSpPr>
        <p:sp>
          <p:nvSpPr>
            <p:cNvPr id="3291" name="Google Shape;3291;p54"/>
            <p:cNvSpPr/>
            <p:nvPr/>
          </p:nvSpPr>
          <p:spPr>
            <a:xfrm>
              <a:off x="5850446" y="3758147"/>
              <a:ext cx="105400" cy="163091"/>
            </a:xfrm>
            <a:custGeom>
              <a:avLst/>
              <a:gdLst/>
              <a:ahLst/>
              <a:cxnLst/>
              <a:rect l="l" t="t" r="r" b="b"/>
              <a:pathLst>
                <a:path w="3685" h="5702" extrusionOk="0">
                  <a:moveTo>
                    <a:pt x="2804" y="0"/>
                  </a:moveTo>
                  <a:lnTo>
                    <a:pt x="2804" y="881"/>
                  </a:lnTo>
                  <a:cubicBezTo>
                    <a:pt x="2804" y="1460"/>
                    <a:pt x="2433" y="1831"/>
                    <a:pt x="1854" y="1831"/>
                  </a:cubicBezTo>
                  <a:cubicBezTo>
                    <a:pt x="881" y="1831"/>
                    <a:pt x="0" y="2712"/>
                    <a:pt x="0" y="3685"/>
                  </a:cubicBezTo>
                  <a:lnTo>
                    <a:pt x="0" y="5701"/>
                  </a:lnTo>
                  <a:lnTo>
                    <a:pt x="881" y="5701"/>
                  </a:lnTo>
                  <a:lnTo>
                    <a:pt x="881" y="3685"/>
                  </a:lnTo>
                  <a:cubicBezTo>
                    <a:pt x="881" y="3198"/>
                    <a:pt x="1275" y="2712"/>
                    <a:pt x="1854" y="2712"/>
                  </a:cubicBezTo>
                  <a:cubicBezTo>
                    <a:pt x="2804" y="2712"/>
                    <a:pt x="3685" y="1947"/>
                    <a:pt x="3685" y="881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4"/>
            <p:cNvSpPr/>
            <p:nvPr/>
          </p:nvSpPr>
          <p:spPr>
            <a:xfrm>
              <a:off x="5847786" y="3976206"/>
              <a:ext cx="102111" cy="190950"/>
            </a:xfrm>
            <a:custGeom>
              <a:avLst/>
              <a:gdLst/>
              <a:ahLst/>
              <a:cxnLst/>
              <a:rect l="l" t="t" r="r" b="b"/>
              <a:pathLst>
                <a:path w="3570" h="6676" extrusionOk="0">
                  <a:moveTo>
                    <a:pt x="0" y="1"/>
                  </a:moveTo>
                  <a:lnTo>
                    <a:pt x="580" y="6675"/>
                  </a:lnTo>
                  <a:cubicBezTo>
                    <a:pt x="2225" y="6675"/>
                    <a:pt x="3569" y="5331"/>
                    <a:pt x="3569" y="3593"/>
                  </a:cubicBezTo>
                  <a:lnTo>
                    <a:pt x="3569" y="58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4"/>
            <p:cNvSpPr/>
            <p:nvPr/>
          </p:nvSpPr>
          <p:spPr>
            <a:xfrm>
              <a:off x="5776197" y="3976206"/>
              <a:ext cx="88182" cy="190950"/>
            </a:xfrm>
            <a:custGeom>
              <a:avLst/>
              <a:gdLst/>
              <a:ahLst/>
              <a:cxnLst/>
              <a:rect l="l" t="t" r="r" b="b"/>
              <a:pathLst>
                <a:path w="3083" h="6676" extrusionOk="0">
                  <a:moveTo>
                    <a:pt x="3083" y="1"/>
                  </a:moveTo>
                  <a:lnTo>
                    <a:pt x="0" y="580"/>
                  </a:lnTo>
                  <a:lnTo>
                    <a:pt x="0" y="3593"/>
                  </a:lnTo>
                  <a:cubicBezTo>
                    <a:pt x="0" y="5331"/>
                    <a:pt x="1345" y="6675"/>
                    <a:pt x="3083" y="6675"/>
                  </a:cubicBezTo>
                  <a:lnTo>
                    <a:pt x="30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4"/>
            <p:cNvSpPr/>
            <p:nvPr/>
          </p:nvSpPr>
          <p:spPr>
            <a:xfrm>
              <a:off x="5847786" y="3888056"/>
              <a:ext cx="102111" cy="104771"/>
            </a:xfrm>
            <a:custGeom>
              <a:avLst/>
              <a:gdLst/>
              <a:ahLst/>
              <a:cxnLst/>
              <a:rect l="l" t="t" r="r" b="b"/>
              <a:pathLst>
                <a:path w="3570" h="3663" extrusionOk="0">
                  <a:moveTo>
                    <a:pt x="580" y="1"/>
                  </a:moveTo>
                  <a:lnTo>
                    <a:pt x="0" y="1924"/>
                  </a:lnTo>
                  <a:lnTo>
                    <a:pt x="580" y="3662"/>
                  </a:lnTo>
                  <a:lnTo>
                    <a:pt x="3569" y="3662"/>
                  </a:lnTo>
                  <a:lnTo>
                    <a:pt x="3569" y="3083"/>
                  </a:lnTo>
                  <a:cubicBezTo>
                    <a:pt x="3569" y="1345"/>
                    <a:pt x="2225" y="1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4"/>
            <p:cNvSpPr/>
            <p:nvPr/>
          </p:nvSpPr>
          <p:spPr>
            <a:xfrm>
              <a:off x="5776197" y="3888056"/>
              <a:ext cx="88182" cy="104771"/>
            </a:xfrm>
            <a:custGeom>
              <a:avLst/>
              <a:gdLst/>
              <a:ahLst/>
              <a:cxnLst/>
              <a:rect l="l" t="t" r="r" b="b"/>
              <a:pathLst>
                <a:path w="3083" h="3663" extrusionOk="0">
                  <a:moveTo>
                    <a:pt x="3083" y="1"/>
                  </a:moveTo>
                  <a:cubicBezTo>
                    <a:pt x="1345" y="1"/>
                    <a:pt x="0" y="1345"/>
                    <a:pt x="0" y="3083"/>
                  </a:cubicBezTo>
                  <a:lnTo>
                    <a:pt x="0" y="3662"/>
                  </a:lnTo>
                  <a:lnTo>
                    <a:pt x="3083" y="3662"/>
                  </a:lnTo>
                  <a:lnTo>
                    <a:pt x="30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6" name="Google Shape;3296;p54"/>
          <p:cNvGrpSpPr/>
          <p:nvPr/>
        </p:nvGrpSpPr>
        <p:grpSpPr>
          <a:xfrm>
            <a:off x="4448306" y="3091419"/>
            <a:ext cx="251269" cy="409011"/>
            <a:chOff x="6602091" y="3758147"/>
            <a:chExt cx="251269" cy="409011"/>
          </a:xfrm>
        </p:grpSpPr>
        <p:sp>
          <p:nvSpPr>
            <p:cNvPr id="3297" name="Google Shape;3297;p54"/>
            <p:cNvSpPr/>
            <p:nvPr/>
          </p:nvSpPr>
          <p:spPr>
            <a:xfrm>
              <a:off x="6712121" y="3893376"/>
              <a:ext cx="141239" cy="273783"/>
            </a:xfrm>
            <a:custGeom>
              <a:avLst/>
              <a:gdLst/>
              <a:ahLst/>
              <a:cxnLst/>
              <a:rect l="l" t="t" r="r" b="b"/>
              <a:pathLst>
                <a:path w="4938" h="9572" extrusionOk="0">
                  <a:moveTo>
                    <a:pt x="1" y="0"/>
                  </a:moveTo>
                  <a:lnTo>
                    <a:pt x="487" y="9571"/>
                  </a:lnTo>
                  <a:lnTo>
                    <a:pt x="4937" y="9571"/>
                  </a:lnTo>
                  <a:lnTo>
                    <a:pt x="4937" y="57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4"/>
            <p:cNvSpPr/>
            <p:nvPr/>
          </p:nvSpPr>
          <p:spPr>
            <a:xfrm>
              <a:off x="6602091" y="3893376"/>
              <a:ext cx="123992" cy="273783"/>
            </a:xfrm>
            <a:custGeom>
              <a:avLst/>
              <a:gdLst/>
              <a:ahLst/>
              <a:cxnLst/>
              <a:rect l="l" t="t" r="r" b="b"/>
              <a:pathLst>
                <a:path w="4335" h="9572" extrusionOk="0">
                  <a:moveTo>
                    <a:pt x="4334" y="0"/>
                  </a:moveTo>
                  <a:lnTo>
                    <a:pt x="1" y="579"/>
                  </a:lnTo>
                  <a:lnTo>
                    <a:pt x="1" y="9571"/>
                  </a:lnTo>
                  <a:lnTo>
                    <a:pt x="4334" y="9571"/>
                  </a:lnTo>
                  <a:lnTo>
                    <a:pt x="4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4"/>
            <p:cNvSpPr/>
            <p:nvPr/>
          </p:nvSpPr>
          <p:spPr>
            <a:xfrm>
              <a:off x="6712121" y="3843637"/>
              <a:ext cx="141239" cy="66329"/>
            </a:xfrm>
            <a:custGeom>
              <a:avLst/>
              <a:gdLst/>
              <a:ahLst/>
              <a:cxnLst/>
              <a:rect l="l" t="t" r="r" b="b"/>
              <a:pathLst>
                <a:path w="4938" h="2319" extrusionOk="0">
                  <a:moveTo>
                    <a:pt x="1" y="1"/>
                  </a:moveTo>
                  <a:lnTo>
                    <a:pt x="487" y="2318"/>
                  </a:lnTo>
                  <a:lnTo>
                    <a:pt x="4937" y="2318"/>
                  </a:lnTo>
                  <a:lnTo>
                    <a:pt x="4937" y="5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4"/>
            <p:cNvSpPr/>
            <p:nvPr/>
          </p:nvSpPr>
          <p:spPr>
            <a:xfrm>
              <a:off x="6602091" y="3843637"/>
              <a:ext cx="123992" cy="66329"/>
            </a:xfrm>
            <a:custGeom>
              <a:avLst/>
              <a:gdLst/>
              <a:ahLst/>
              <a:cxnLst/>
              <a:rect l="l" t="t" r="r" b="b"/>
              <a:pathLst>
                <a:path w="4335" h="2319" extrusionOk="0">
                  <a:moveTo>
                    <a:pt x="4334" y="1"/>
                  </a:moveTo>
                  <a:lnTo>
                    <a:pt x="1" y="580"/>
                  </a:lnTo>
                  <a:lnTo>
                    <a:pt x="1" y="2318"/>
                  </a:lnTo>
                  <a:lnTo>
                    <a:pt x="4334" y="2318"/>
                  </a:lnTo>
                  <a:lnTo>
                    <a:pt x="43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4"/>
            <p:cNvSpPr/>
            <p:nvPr/>
          </p:nvSpPr>
          <p:spPr>
            <a:xfrm>
              <a:off x="6712121" y="3793928"/>
              <a:ext cx="141239" cy="66329"/>
            </a:xfrm>
            <a:custGeom>
              <a:avLst/>
              <a:gdLst/>
              <a:ahLst/>
              <a:cxnLst/>
              <a:rect l="l" t="t" r="r" b="b"/>
              <a:pathLst>
                <a:path w="4938" h="2319" extrusionOk="0">
                  <a:moveTo>
                    <a:pt x="1" y="1"/>
                  </a:moveTo>
                  <a:lnTo>
                    <a:pt x="487" y="2318"/>
                  </a:lnTo>
                  <a:lnTo>
                    <a:pt x="4937" y="2318"/>
                  </a:lnTo>
                  <a:lnTo>
                    <a:pt x="4937" y="4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4"/>
            <p:cNvSpPr/>
            <p:nvPr/>
          </p:nvSpPr>
          <p:spPr>
            <a:xfrm>
              <a:off x="6602091" y="3793928"/>
              <a:ext cx="123992" cy="66329"/>
            </a:xfrm>
            <a:custGeom>
              <a:avLst/>
              <a:gdLst/>
              <a:ahLst/>
              <a:cxnLst/>
              <a:rect l="l" t="t" r="r" b="b"/>
              <a:pathLst>
                <a:path w="4335" h="2319" extrusionOk="0">
                  <a:moveTo>
                    <a:pt x="4334" y="1"/>
                  </a:moveTo>
                  <a:lnTo>
                    <a:pt x="1" y="487"/>
                  </a:lnTo>
                  <a:lnTo>
                    <a:pt x="1" y="2318"/>
                  </a:lnTo>
                  <a:lnTo>
                    <a:pt x="4334" y="2318"/>
                  </a:lnTo>
                  <a:lnTo>
                    <a:pt x="4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4"/>
            <p:cNvSpPr/>
            <p:nvPr/>
          </p:nvSpPr>
          <p:spPr>
            <a:xfrm>
              <a:off x="6712121" y="3992795"/>
              <a:ext cx="49740" cy="72279"/>
            </a:xfrm>
            <a:custGeom>
              <a:avLst/>
              <a:gdLst/>
              <a:ahLst/>
              <a:cxnLst/>
              <a:rect l="l" t="t" r="r" b="b"/>
              <a:pathLst>
                <a:path w="1739" h="2527" extrusionOk="0">
                  <a:moveTo>
                    <a:pt x="487" y="0"/>
                  </a:moveTo>
                  <a:lnTo>
                    <a:pt x="1" y="1275"/>
                  </a:lnTo>
                  <a:lnTo>
                    <a:pt x="487" y="2526"/>
                  </a:lnTo>
                  <a:cubicBezTo>
                    <a:pt x="1160" y="2526"/>
                    <a:pt x="1739" y="1947"/>
                    <a:pt x="1739" y="1275"/>
                  </a:cubicBezTo>
                  <a:cubicBezTo>
                    <a:pt x="1739" y="580"/>
                    <a:pt x="1160" y="0"/>
                    <a:pt x="4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4"/>
            <p:cNvSpPr/>
            <p:nvPr/>
          </p:nvSpPr>
          <p:spPr>
            <a:xfrm>
              <a:off x="6692901" y="3992795"/>
              <a:ext cx="33179" cy="72279"/>
            </a:xfrm>
            <a:custGeom>
              <a:avLst/>
              <a:gdLst/>
              <a:ahLst/>
              <a:cxnLst/>
              <a:rect l="l" t="t" r="r" b="b"/>
              <a:pathLst>
                <a:path w="1160" h="2527" extrusionOk="0">
                  <a:moveTo>
                    <a:pt x="1159" y="0"/>
                  </a:moveTo>
                  <a:cubicBezTo>
                    <a:pt x="487" y="0"/>
                    <a:pt x="1" y="580"/>
                    <a:pt x="1" y="1275"/>
                  </a:cubicBezTo>
                  <a:cubicBezTo>
                    <a:pt x="1" y="1947"/>
                    <a:pt x="487" y="2526"/>
                    <a:pt x="1159" y="2526"/>
                  </a:cubicBezTo>
                  <a:lnTo>
                    <a:pt x="11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4"/>
            <p:cNvSpPr/>
            <p:nvPr/>
          </p:nvSpPr>
          <p:spPr>
            <a:xfrm>
              <a:off x="6718099" y="4103483"/>
              <a:ext cx="96791" cy="25227"/>
            </a:xfrm>
            <a:custGeom>
              <a:avLst/>
              <a:gdLst/>
              <a:ahLst/>
              <a:cxnLst/>
              <a:rect l="l" t="t" r="r" b="b"/>
              <a:pathLst>
                <a:path w="3384" h="882" extrusionOk="0">
                  <a:moveTo>
                    <a:pt x="278" y="0"/>
                  </a:moveTo>
                  <a:lnTo>
                    <a:pt x="0" y="394"/>
                  </a:lnTo>
                  <a:lnTo>
                    <a:pt x="278" y="881"/>
                  </a:lnTo>
                  <a:lnTo>
                    <a:pt x="3384" y="881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4"/>
            <p:cNvSpPr/>
            <p:nvPr/>
          </p:nvSpPr>
          <p:spPr>
            <a:xfrm>
              <a:off x="6640532" y="4103483"/>
              <a:ext cx="85550" cy="25227"/>
            </a:xfrm>
            <a:custGeom>
              <a:avLst/>
              <a:gdLst/>
              <a:ahLst/>
              <a:cxnLst/>
              <a:rect l="l" t="t" r="r" b="b"/>
              <a:pathLst>
                <a:path w="2991" h="882" extrusionOk="0">
                  <a:moveTo>
                    <a:pt x="1" y="0"/>
                  </a:moveTo>
                  <a:lnTo>
                    <a:pt x="1" y="881"/>
                  </a:lnTo>
                  <a:lnTo>
                    <a:pt x="2990" y="881"/>
                  </a:lnTo>
                  <a:lnTo>
                    <a:pt x="29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4"/>
            <p:cNvSpPr/>
            <p:nvPr/>
          </p:nvSpPr>
          <p:spPr>
            <a:xfrm>
              <a:off x="6712121" y="3758147"/>
              <a:ext cx="141239" cy="49740"/>
            </a:xfrm>
            <a:custGeom>
              <a:avLst/>
              <a:gdLst/>
              <a:ahLst/>
              <a:cxnLst/>
              <a:rect l="l" t="t" r="r" b="b"/>
              <a:pathLst>
                <a:path w="4938" h="1739" extrusionOk="0">
                  <a:moveTo>
                    <a:pt x="487" y="0"/>
                  </a:moveTo>
                  <a:lnTo>
                    <a:pt x="1" y="881"/>
                  </a:lnTo>
                  <a:lnTo>
                    <a:pt x="487" y="1738"/>
                  </a:lnTo>
                  <a:lnTo>
                    <a:pt x="4937" y="1738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4"/>
            <p:cNvSpPr/>
            <p:nvPr/>
          </p:nvSpPr>
          <p:spPr>
            <a:xfrm>
              <a:off x="6602091" y="3758147"/>
              <a:ext cx="123992" cy="49740"/>
            </a:xfrm>
            <a:custGeom>
              <a:avLst/>
              <a:gdLst/>
              <a:ahLst/>
              <a:cxnLst/>
              <a:rect l="l" t="t" r="r" b="b"/>
              <a:pathLst>
                <a:path w="4335" h="1739" extrusionOk="0">
                  <a:moveTo>
                    <a:pt x="1" y="0"/>
                  </a:moveTo>
                  <a:lnTo>
                    <a:pt x="1" y="1738"/>
                  </a:lnTo>
                  <a:lnTo>
                    <a:pt x="4334" y="1738"/>
                  </a:lnTo>
                  <a:lnTo>
                    <a:pt x="43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9" name="Google Shape;3309;p54"/>
          <p:cNvGrpSpPr/>
          <p:nvPr/>
        </p:nvGrpSpPr>
        <p:grpSpPr>
          <a:xfrm>
            <a:off x="3780350" y="1607175"/>
            <a:ext cx="274593" cy="179700"/>
            <a:chOff x="3780350" y="1683375"/>
            <a:chExt cx="274593" cy="179700"/>
          </a:xfrm>
        </p:grpSpPr>
        <p:sp>
          <p:nvSpPr>
            <p:cNvPr id="3310" name="Google Shape;3310;p54"/>
            <p:cNvSpPr/>
            <p:nvPr/>
          </p:nvSpPr>
          <p:spPr>
            <a:xfrm>
              <a:off x="3978621" y="1697301"/>
              <a:ext cx="76322" cy="151849"/>
            </a:xfrm>
            <a:custGeom>
              <a:avLst/>
              <a:gdLst/>
              <a:ahLst/>
              <a:cxnLst/>
              <a:rect l="l" t="t" r="r" b="b"/>
              <a:pathLst>
                <a:path w="5478" h="10895" extrusionOk="0">
                  <a:moveTo>
                    <a:pt x="74" y="0"/>
                  </a:moveTo>
                  <a:lnTo>
                    <a:pt x="5478" y="5404"/>
                  </a:lnTo>
                  <a:lnTo>
                    <a:pt x="0" y="10895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11" name="Google Shape;3311;p54"/>
            <p:cNvSpPr/>
            <p:nvPr/>
          </p:nvSpPr>
          <p:spPr>
            <a:xfrm>
              <a:off x="3780350" y="1683375"/>
              <a:ext cx="179700" cy="179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12" name="Google Shape;3312;p54"/>
          <p:cNvCxnSpPr>
            <a:stCxn id="3252" idx="3"/>
            <a:endCxn id="3311" idx="2"/>
          </p:cNvCxnSpPr>
          <p:nvPr/>
        </p:nvCxnSpPr>
        <p:spPr>
          <a:xfrm rot="10800000" flipH="1">
            <a:off x="2617500" y="1697075"/>
            <a:ext cx="1162800" cy="4740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313" name="Google Shape;3313;p54"/>
          <p:cNvGrpSpPr/>
          <p:nvPr/>
        </p:nvGrpSpPr>
        <p:grpSpPr>
          <a:xfrm>
            <a:off x="3780350" y="3208900"/>
            <a:ext cx="274593" cy="179700"/>
            <a:chOff x="3780350" y="3177825"/>
            <a:chExt cx="274593" cy="179700"/>
          </a:xfrm>
        </p:grpSpPr>
        <p:sp>
          <p:nvSpPr>
            <p:cNvPr id="3314" name="Google Shape;3314;p54"/>
            <p:cNvSpPr/>
            <p:nvPr/>
          </p:nvSpPr>
          <p:spPr>
            <a:xfrm>
              <a:off x="3978621" y="3191751"/>
              <a:ext cx="76322" cy="151849"/>
            </a:xfrm>
            <a:custGeom>
              <a:avLst/>
              <a:gdLst/>
              <a:ahLst/>
              <a:cxnLst/>
              <a:rect l="l" t="t" r="r" b="b"/>
              <a:pathLst>
                <a:path w="5478" h="10895" extrusionOk="0">
                  <a:moveTo>
                    <a:pt x="74" y="0"/>
                  </a:moveTo>
                  <a:lnTo>
                    <a:pt x="5478" y="5404"/>
                  </a:lnTo>
                  <a:lnTo>
                    <a:pt x="0" y="10895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15" name="Google Shape;3315;p54"/>
            <p:cNvSpPr/>
            <p:nvPr/>
          </p:nvSpPr>
          <p:spPr>
            <a:xfrm>
              <a:off x="3780350" y="3177825"/>
              <a:ext cx="179700" cy="179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6" name="Google Shape;3316;p54"/>
          <p:cNvGrpSpPr/>
          <p:nvPr/>
        </p:nvGrpSpPr>
        <p:grpSpPr>
          <a:xfrm>
            <a:off x="5092946" y="2402325"/>
            <a:ext cx="270704" cy="179700"/>
            <a:chOff x="5092946" y="2402325"/>
            <a:chExt cx="270704" cy="179700"/>
          </a:xfrm>
        </p:grpSpPr>
        <p:sp>
          <p:nvSpPr>
            <p:cNvPr id="3317" name="Google Shape;3317;p54"/>
            <p:cNvSpPr/>
            <p:nvPr/>
          </p:nvSpPr>
          <p:spPr>
            <a:xfrm rot="10800000">
              <a:off x="5092946" y="2416251"/>
              <a:ext cx="76322" cy="151849"/>
            </a:xfrm>
            <a:custGeom>
              <a:avLst/>
              <a:gdLst/>
              <a:ahLst/>
              <a:cxnLst/>
              <a:rect l="l" t="t" r="r" b="b"/>
              <a:pathLst>
                <a:path w="5478" h="10895" extrusionOk="0">
                  <a:moveTo>
                    <a:pt x="74" y="0"/>
                  </a:moveTo>
                  <a:lnTo>
                    <a:pt x="5478" y="5404"/>
                  </a:lnTo>
                  <a:lnTo>
                    <a:pt x="0" y="10895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18" name="Google Shape;3318;p54"/>
            <p:cNvSpPr/>
            <p:nvPr/>
          </p:nvSpPr>
          <p:spPr>
            <a:xfrm>
              <a:off x="5183950" y="2402325"/>
              <a:ext cx="179700" cy="179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9" name="Google Shape;3319;p54"/>
          <p:cNvGrpSpPr/>
          <p:nvPr/>
        </p:nvGrpSpPr>
        <p:grpSpPr>
          <a:xfrm>
            <a:off x="5092946" y="4005525"/>
            <a:ext cx="270704" cy="179700"/>
            <a:chOff x="5092946" y="3928200"/>
            <a:chExt cx="270704" cy="179700"/>
          </a:xfrm>
        </p:grpSpPr>
        <p:sp>
          <p:nvSpPr>
            <p:cNvPr id="3320" name="Google Shape;3320;p54"/>
            <p:cNvSpPr/>
            <p:nvPr/>
          </p:nvSpPr>
          <p:spPr>
            <a:xfrm rot="10800000">
              <a:off x="5092946" y="3943251"/>
              <a:ext cx="76322" cy="151849"/>
            </a:xfrm>
            <a:custGeom>
              <a:avLst/>
              <a:gdLst/>
              <a:ahLst/>
              <a:cxnLst/>
              <a:rect l="l" t="t" r="r" b="b"/>
              <a:pathLst>
                <a:path w="5478" h="10895" extrusionOk="0">
                  <a:moveTo>
                    <a:pt x="74" y="0"/>
                  </a:moveTo>
                  <a:lnTo>
                    <a:pt x="5478" y="5404"/>
                  </a:lnTo>
                  <a:lnTo>
                    <a:pt x="0" y="10895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321" name="Google Shape;3321;p54"/>
            <p:cNvSpPr/>
            <p:nvPr/>
          </p:nvSpPr>
          <p:spPr>
            <a:xfrm>
              <a:off x="5183950" y="3928200"/>
              <a:ext cx="179700" cy="1797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22" name="Google Shape;3322;p54"/>
          <p:cNvCxnSpPr>
            <a:stCxn id="3256" idx="3"/>
            <a:endCxn id="3315" idx="2"/>
          </p:cNvCxnSpPr>
          <p:nvPr/>
        </p:nvCxnSpPr>
        <p:spPr>
          <a:xfrm rot="10800000" flipH="1">
            <a:off x="2617500" y="3298602"/>
            <a:ext cx="1162800" cy="2631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3" name="Google Shape;3323;p54"/>
          <p:cNvCxnSpPr>
            <a:stCxn id="3254" idx="1"/>
            <a:endCxn id="3318" idx="6"/>
          </p:cNvCxnSpPr>
          <p:nvPr/>
        </p:nvCxnSpPr>
        <p:spPr>
          <a:xfrm flipH="1">
            <a:off x="5363700" y="1525413"/>
            <a:ext cx="1162800" cy="9669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24" name="Google Shape;3324;p54"/>
          <p:cNvCxnSpPr>
            <a:stCxn id="3257" idx="1"/>
            <a:endCxn id="3321" idx="6"/>
          </p:cNvCxnSpPr>
          <p:nvPr/>
        </p:nvCxnSpPr>
        <p:spPr>
          <a:xfrm flipH="1">
            <a:off x="5363700" y="2932459"/>
            <a:ext cx="1162800" cy="1162800"/>
          </a:xfrm>
          <a:prstGeom prst="bentConnector3">
            <a:avLst>
              <a:gd name="adj1" fmla="val 5000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5" name="Google Shape;3325;p54">
            <a:hlinkClick r:id="rId4" action="ppaction://hlinksldjump"/>
          </p:cNvPr>
          <p:cNvSpPr/>
          <p:nvPr/>
        </p:nvSpPr>
        <p:spPr>
          <a:xfrm>
            <a:off x="276600" y="439992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54">
            <a:hlinkClick r:id="" action="ppaction://noaction"/>
          </p:cNvPr>
          <p:cNvSpPr/>
          <p:nvPr/>
        </p:nvSpPr>
        <p:spPr>
          <a:xfrm>
            <a:off x="276600" y="39926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54">
            <a:hlinkClick r:id="" action="ppaction://noaction"/>
          </p:cNvPr>
          <p:cNvSpPr/>
          <p:nvPr/>
        </p:nvSpPr>
        <p:spPr>
          <a:xfrm>
            <a:off x="276600" y="4821475"/>
            <a:ext cx="165900" cy="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8" name="Google Shape;3328;p54"/>
          <p:cNvGrpSpPr/>
          <p:nvPr/>
        </p:nvGrpSpPr>
        <p:grpSpPr>
          <a:xfrm>
            <a:off x="7819199" y="752550"/>
            <a:ext cx="604800" cy="147600"/>
            <a:chOff x="7688649" y="828750"/>
            <a:chExt cx="604800" cy="147600"/>
          </a:xfrm>
        </p:grpSpPr>
        <p:sp>
          <p:nvSpPr>
            <p:cNvPr id="3329" name="Google Shape;3329;p54"/>
            <p:cNvSpPr/>
            <p:nvPr/>
          </p:nvSpPr>
          <p:spPr>
            <a:xfrm>
              <a:off x="81458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4"/>
            <p:cNvSpPr/>
            <p:nvPr/>
          </p:nvSpPr>
          <p:spPr>
            <a:xfrm>
              <a:off x="79172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4"/>
            <p:cNvSpPr/>
            <p:nvPr/>
          </p:nvSpPr>
          <p:spPr>
            <a:xfrm>
              <a:off x="7688649" y="828750"/>
              <a:ext cx="147600" cy="147600"/>
            </a:xfrm>
            <a:prstGeom prst="ellipse">
              <a:avLst/>
            </a:prstGeom>
            <a:solidFill>
              <a:srgbClr val="29283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Website Dewan Dakwah Islamiah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9267" r="7668" b="6034"/>
          <a:stretch/>
        </p:blipFill>
        <p:spPr bwMode="auto">
          <a:xfrm>
            <a:off x="1066800" y="1040247"/>
            <a:ext cx="6705600" cy="37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0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54;p55"/>
          <p:cNvSpPr txBox="1">
            <a:spLocks/>
          </p:cNvSpPr>
          <p:nvPr/>
        </p:nvSpPr>
        <p:spPr>
          <a:xfrm>
            <a:off x="1106255" y="1735748"/>
            <a:ext cx="42840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id-ID" dirty="0" smtClean="0"/>
              <a:t>THANKS!</a:t>
            </a:r>
            <a:endParaRPr lang="id-ID" dirty="0"/>
          </a:p>
        </p:txBody>
      </p:sp>
      <p:grpSp>
        <p:nvGrpSpPr>
          <p:cNvPr id="5" name="Google Shape;3377;p55"/>
          <p:cNvGrpSpPr/>
          <p:nvPr/>
        </p:nvGrpSpPr>
        <p:grpSpPr>
          <a:xfrm>
            <a:off x="4940950" y="1023666"/>
            <a:ext cx="3234210" cy="2296772"/>
            <a:chOff x="4940950" y="1023666"/>
            <a:chExt cx="3234210" cy="2296772"/>
          </a:xfrm>
        </p:grpSpPr>
        <p:grpSp>
          <p:nvGrpSpPr>
            <p:cNvPr id="6" name="Google Shape;3378;p55"/>
            <p:cNvGrpSpPr/>
            <p:nvPr/>
          </p:nvGrpSpPr>
          <p:grpSpPr>
            <a:xfrm>
              <a:off x="5636554" y="1406013"/>
              <a:ext cx="2224161" cy="1914425"/>
              <a:chOff x="5830225" y="1638050"/>
              <a:chExt cx="2593773" cy="2232566"/>
            </a:xfrm>
          </p:grpSpPr>
          <p:sp>
            <p:nvSpPr>
              <p:cNvPr id="33" name="Google Shape;3379;p55"/>
              <p:cNvSpPr/>
              <p:nvPr/>
            </p:nvSpPr>
            <p:spPr>
              <a:xfrm>
                <a:off x="5830225" y="1638050"/>
                <a:ext cx="2593773" cy="1503400"/>
              </a:xfrm>
              <a:custGeom>
                <a:avLst/>
                <a:gdLst/>
                <a:ahLst/>
                <a:cxnLst/>
                <a:rect l="l" t="t" r="r" b="b"/>
                <a:pathLst>
                  <a:path w="89564" h="51913" extrusionOk="0">
                    <a:moveTo>
                      <a:pt x="2361" y="1"/>
                    </a:moveTo>
                    <a:cubicBezTo>
                      <a:pt x="1057" y="1"/>
                      <a:pt x="0" y="1059"/>
                      <a:pt x="0" y="2357"/>
                    </a:cubicBezTo>
                    <a:lnTo>
                      <a:pt x="0" y="51913"/>
                    </a:lnTo>
                    <a:lnTo>
                      <a:pt x="89564" y="51913"/>
                    </a:lnTo>
                    <a:lnTo>
                      <a:pt x="89564" y="2357"/>
                    </a:lnTo>
                    <a:cubicBezTo>
                      <a:pt x="89564" y="1059"/>
                      <a:pt x="88507" y="1"/>
                      <a:pt x="8720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380;p55"/>
              <p:cNvSpPr/>
              <p:nvPr/>
            </p:nvSpPr>
            <p:spPr>
              <a:xfrm>
                <a:off x="5830225" y="3141424"/>
                <a:ext cx="2593773" cy="254790"/>
              </a:xfrm>
              <a:custGeom>
                <a:avLst/>
                <a:gdLst/>
                <a:ahLst/>
                <a:cxnLst/>
                <a:rect l="l" t="t" r="r" b="b"/>
                <a:pathLst>
                  <a:path w="89564" h="8798" extrusionOk="0">
                    <a:moveTo>
                      <a:pt x="0" y="1"/>
                    </a:moveTo>
                    <a:lnTo>
                      <a:pt x="0" y="6435"/>
                    </a:lnTo>
                    <a:cubicBezTo>
                      <a:pt x="0" y="7739"/>
                      <a:pt x="1057" y="8797"/>
                      <a:pt x="2361" y="8797"/>
                    </a:cubicBezTo>
                    <a:lnTo>
                      <a:pt x="87208" y="8797"/>
                    </a:lnTo>
                    <a:cubicBezTo>
                      <a:pt x="88507" y="8797"/>
                      <a:pt x="89564" y="7739"/>
                      <a:pt x="89564" y="6435"/>
                    </a:cubicBezTo>
                    <a:lnTo>
                      <a:pt x="895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8D90E1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381;p55"/>
              <p:cNvSpPr/>
              <p:nvPr/>
            </p:nvSpPr>
            <p:spPr>
              <a:xfrm>
                <a:off x="5899411" y="1700198"/>
                <a:ext cx="2455374" cy="1366738"/>
              </a:xfrm>
              <a:custGeom>
                <a:avLst/>
                <a:gdLst/>
                <a:ahLst/>
                <a:cxnLst/>
                <a:rect l="l" t="t" r="r" b="b"/>
                <a:pathLst>
                  <a:path w="84785" h="47194" extrusionOk="0">
                    <a:moveTo>
                      <a:pt x="1" y="0"/>
                    </a:moveTo>
                    <a:lnTo>
                      <a:pt x="1" y="47193"/>
                    </a:lnTo>
                    <a:lnTo>
                      <a:pt x="84785" y="47193"/>
                    </a:lnTo>
                    <a:lnTo>
                      <a:pt x="84785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C5C7F4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382;p55"/>
              <p:cNvSpPr/>
              <p:nvPr/>
            </p:nvSpPr>
            <p:spPr>
              <a:xfrm>
                <a:off x="6878530" y="3396186"/>
                <a:ext cx="497156" cy="462839"/>
              </a:xfrm>
              <a:custGeom>
                <a:avLst/>
                <a:gdLst/>
                <a:ahLst/>
                <a:cxnLst/>
                <a:rect l="l" t="t" r="r" b="b"/>
                <a:pathLst>
                  <a:path w="17167" h="15982" extrusionOk="0">
                    <a:moveTo>
                      <a:pt x="1" y="0"/>
                    </a:moveTo>
                    <a:lnTo>
                      <a:pt x="1" y="15982"/>
                    </a:lnTo>
                    <a:lnTo>
                      <a:pt x="17167" y="15982"/>
                    </a:lnTo>
                    <a:lnTo>
                      <a:pt x="171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D90E1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383;p55"/>
              <p:cNvSpPr/>
              <p:nvPr/>
            </p:nvSpPr>
            <p:spPr>
              <a:xfrm>
                <a:off x="6738767" y="3827176"/>
                <a:ext cx="776707" cy="43440"/>
              </a:xfrm>
              <a:custGeom>
                <a:avLst/>
                <a:gdLst/>
                <a:ahLst/>
                <a:cxnLst/>
                <a:rect l="l" t="t" r="r" b="b"/>
                <a:pathLst>
                  <a:path w="26820" h="1500" extrusionOk="0">
                    <a:moveTo>
                      <a:pt x="938" y="1"/>
                    </a:moveTo>
                    <a:cubicBezTo>
                      <a:pt x="423" y="1"/>
                      <a:pt x="0" y="418"/>
                      <a:pt x="0" y="938"/>
                    </a:cubicBezTo>
                    <a:lnTo>
                      <a:pt x="0" y="1500"/>
                    </a:lnTo>
                    <a:lnTo>
                      <a:pt x="26819" y="1500"/>
                    </a:lnTo>
                    <a:lnTo>
                      <a:pt x="26819" y="938"/>
                    </a:lnTo>
                    <a:cubicBezTo>
                      <a:pt x="26819" y="418"/>
                      <a:pt x="26397" y="1"/>
                      <a:pt x="258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384;p55"/>
              <p:cNvSpPr/>
              <p:nvPr/>
            </p:nvSpPr>
            <p:spPr>
              <a:xfrm>
                <a:off x="6878530" y="3384595"/>
                <a:ext cx="497156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17167" h="5098" extrusionOk="0">
                    <a:moveTo>
                      <a:pt x="1" y="0"/>
                    </a:moveTo>
                    <a:lnTo>
                      <a:pt x="1" y="1156"/>
                    </a:lnTo>
                    <a:lnTo>
                      <a:pt x="17167" y="5097"/>
                    </a:lnTo>
                    <a:lnTo>
                      <a:pt x="17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385;p55"/>
              <p:cNvSpPr/>
              <p:nvPr/>
            </p:nvSpPr>
            <p:spPr>
              <a:xfrm>
                <a:off x="6007752" y="1813287"/>
                <a:ext cx="790000" cy="555800"/>
              </a:xfrm>
              <a:custGeom>
                <a:avLst/>
                <a:gdLst/>
                <a:ahLst/>
                <a:cxnLst/>
                <a:rect l="l" t="t" r="r" b="b"/>
                <a:pathLst>
                  <a:path w="27279" h="19192" extrusionOk="0">
                    <a:moveTo>
                      <a:pt x="2746" y="0"/>
                    </a:moveTo>
                    <a:cubicBezTo>
                      <a:pt x="1231" y="0"/>
                      <a:pt x="1" y="1230"/>
                      <a:pt x="1" y="2740"/>
                    </a:cubicBezTo>
                    <a:lnTo>
                      <a:pt x="1" y="16451"/>
                    </a:lnTo>
                    <a:cubicBezTo>
                      <a:pt x="1" y="17967"/>
                      <a:pt x="1231" y="19191"/>
                      <a:pt x="2746" y="19191"/>
                    </a:cubicBezTo>
                    <a:lnTo>
                      <a:pt x="24538" y="19191"/>
                    </a:lnTo>
                    <a:cubicBezTo>
                      <a:pt x="26054" y="19191"/>
                      <a:pt x="27278" y="17967"/>
                      <a:pt x="27278" y="16451"/>
                    </a:cubicBezTo>
                    <a:lnTo>
                      <a:pt x="27278" y="2740"/>
                    </a:lnTo>
                    <a:cubicBezTo>
                      <a:pt x="27278" y="1230"/>
                      <a:pt x="26054" y="0"/>
                      <a:pt x="2453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386;p55"/>
              <p:cNvSpPr/>
              <p:nvPr/>
            </p:nvSpPr>
            <p:spPr>
              <a:xfrm>
                <a:off x="6007752" y="2430831"/>
                <a:ext cx="1641713" cy="555916"/>
              </a:xfrm>
              <a:custGeom>
                <a:avLst/>
                <a:gdLst/>
                <a:ahLst/>
                <a:cxnLst/>
                <a:rect l="l" t="t" r="r" b="b"/>
                <a:pathLst>
                  <a:path w="56689" h="19196" extrusionOk="0">
                    <a:moveTo>
                      <a:pt x="2746" y="0"/>
                    </a:moveTo>
                    <a:cubicBezTo>
                      <a:pt x="1231" y="0"/>
                      <a:pt x="1" y="1230"/>
                      <a:pt x="1" y="2746"/>
                    </a:cubicBezTo>
                    <a:lnTo>
                      <a:pt x="1" y="16450"/>
                    </a:lnTo>
                    <a:cubicBezTo>
                      <a:pt x="1" y="17965"/>
                      <a:pt x="1231" y="19195"/>
                      <a:pt x="2746" y="19195"/>
                    </a:cubicBezTo>
                    <a:lnTo>
                      <a:pt x="53949" y="19195"/>
                    </a:lnTo>
                    <a:cubicBezTo>
                      <a:pt x="55459" y="19195"/>
                      <a:pt x="56689" y="17965"/>
                      <a:pt x="56689" y="16450"/>
                    </a:cubicBezTo>
                    <a:lnTo>
                      <a:pt x="56689" y="2746"/>
                    </a:lnTo>
                    <a:cubicBezTo>
                      <a:pt x="56689" y="1230"/>
                      <a:pt x="55459" y="0"/>
                      <a:pt x="5394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387;p55"/>
              <p:cNvSpPr/>
              <p:nvPr/>
            </p:nvSpPr>
            <p:spPr>
              <a:xfrm>
                <a:off x="6859503" y="1813287"/>
                <a:ext cx="789971" cy="555800"/>
              </a:xfrm>
              <a:custGeom>
                <a:avLst/>
                <a:gdLst/>
                <a:ahLst/>
                <a:cxnLst/>
                <a:rect l="l" t="t" r="r" b="b"/>
                <a:pathLst>
                  <a:path w="27278" h="19192" extrusionOk="0">
                    <a:moveTo>
                      <a:pt x="2740" y="0"/>
                    </a:moveTo>
                    <a:cubicBezTo>
                      <a:pt x="1225" y="0"/>
                      <a:pt x="0" y="1230"/>
                      <a:pt x="0" y="2740"/>
                    </a:cubicBezTo>
                    <a:lnTo>
                      <a:pt x="0" y="16451"/>
                    </a:lnTo>
                    <a:cubicBezTo>
                      <a:pt x="0" y="17967"/>
                      <a:pt x="1225" y="19191"/>
                      <a:pt x="2740" y="19191"/>
                    </a:cubicBezTo>
                    <a:lnTo>
                      <a:pt x="24538" y="19191"/>
                    </a:lnTo>
                    <a:cubicBezTo>
                      <a:pt x="26048" y="19191"/>
                      <a:pt x="27278" y="17967"/>
                      <a:pt x="27278" y="16451"/>
                    </a:cubicBezTo>
                    <a:lnTo>
                      <a:pt x="27278" y="2740"/>
                    </a:lnTo>
                    <a:cubicBezTo>
                      <a:pt x="27278" y="1230"/>
                      <a:pt x="26048" y="0"/>
                      <a:pt x="2453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388;p55"/>
              <p:cNvSpPr/>
              <p:nvPr/>
            </p:nvSpPr>
            <p:spPr>
              <a:xfrm>
                <a:off x="7728138" y="1813287"/>
                <a:ext cx="559247" cy="258120"/>
              </a:xfrm>
              <a:custGeom>
                <a:avLst/>
                <a:gdLst/>
                <a:ahLst/>
                <a:cxnLst/>
                <a:rect l="l" t="t" r="r" b="b"/>
                <a:pathLst>
                  <a:path w="19311" h="8913" extrusionOk="0">
                    <a:moveTo>
                      <a:pt x="2746" y="0"/>
                    </a:moveTo>
                    <a:cubicBezTo>
                      <a:pt x="1230" y="0"/>
                      <a:pt x="1" y="1230"/>
                      <a:pt x="1" y="2740"/>
                    </a:cubicBezTo>
                    <a:lnTo>
                      <a:pt x="1" y="6167"/>
                    </a:lnTo>
                    <a:cubicBezTo>
                      <a:pt x="1" y="7682"/>
                      <a:pt x="1230" y="8912"/>
                      <a:pt x="2746" y="8912"/>
                    </a:cubicBezTo>
                    <a:lnTo>
                      <a:pt x="16571" y="8912"/>
                    </a:lnTo>
                    <a:cubicBezTo>
                      <a:pt x="18081" y="8912"/>
                      <a:pt x="19311" y="7682"/>
                      <a:pt x="19311" y="6167"/>
                    </a:cubicBezTo>
                    <a:lnTo>
                      <a:pt x="19311" y="2740"/>
                    </a:lnTo>
                    <a:cubicBezTo>
                      <a:pt x="19311" y="1230"/>
                      <a:pt x="18081" y="0"/>
                      <a:pt x="1657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389;p55"/>
              <p:cNvSpPr/>
              <p:nvPr/>
            </p:nvSpPr>
            <p:spPr>
              <a:xfrm>
                <a:off x="7728138" y="2131674"/>
                <a:ext cx="559247" cy="855073"/>
              </a:xfrm>
              <a:custGeom>
                <a:avLst/>
                <a:gdLst/>
                <a:ahLst/>
                <a:cxnLst/>
                <a:rect l="l" t="t" r="r" b="b"/>
                <a:pathLst>
                  <a:path w="19311" h="29526" extrusionOk="0">
                    <a:moveTo>
                      <a:pt x="2746" y="1"/>
                    </a:moveTo>
                    <a:cubicBezTo>
                      <a:pt x="1230" y="1"/>
                      <a:pt x="1" y="1231"/>
                      <a:pt x="1" y="2741"/>
                    </a:cubicBezTo>
                    <a:lnTo>
                      <a:pt x="1" y="26780"/>
                    </a:lnTo>
                    <a:cubicBezTo>
                      <a:pt x="1" y="28295"/>
                      <a:pt x="1230" y="29525"/>
                      <a:pt x="2746" y="29525"/>
                    </a:cubicBezTo>
                    <a:lnTo>
                      <a:pt x="16571" y="29525"/>
                    </a:lnTo>
                    <a:cubicBezTo>
                      <a:pt x="18081" y="29525"/>
                      <a:pt x="19311" y="28295"/>
                      <a:pt x="19311" y="26780"/>
                    </a:cubicBezTo>
                    <a:lnTo>
                      <a:pt x="19311" y="2741"/>
                    </a:lnTo>
                    <a:cubicBezTo>
                      <a:pt x="19311" y="1231"/>
                      <a:pt x="18081" y="1"/>
                      <a:pt x="16571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390;p55"/>
            <p:cNvGrpSpPr/>
            <p:nvPr/>
          </p:nvGrpSpPr>
          <p:grpSpPr>
            <a:xfrm>
              <a:off x="7379767" y="1023666"/>
              <a:ext cx="795392" cy="626115"/>
              <a:chOff x="7542675" y="1392460"/>
              <a:chExt cx="879178" cy="692069"/>
            </a:xfrm>
          </p:grpSpPr>
          <p:sp>
            <p:nvSpPr>
              <p:cNvPr id="27" name="Google Shape;3391;p55"/>
              <p:cNvSpPr/>
              <p:nvPr/>
            </p:nvSpPr>
            <p:spPr>
              <a:xfrm>
                <a:off x="7542675" y="1392460"/>
                <a:ext cx="879178" cy="692069"/>
              </a:xfrm>
              <a:custGeom>
                <a:avLst/>
                <a:gdLst/>
                <a:ahLst/>
                <a:cxnLst/>
                <a:rect l="l" t="t" r="r" b="b"/>
                <a:pathLst>
                  <a:path w="29245" h="23021" extrusionOk="0">
                    <a:moveTo>
                      <a:pt x="2248" y="1"/>
                    </a:moveTo>
                    <a:cubicBezTo>
                      <a:pt x="1007" y="1"/>
                      <a:pt x="0" y="1007"/>
                      <a:pt x="0" y="2248"/>
                    </a:cubicBezTo>
                    <a:lnTo>
                      <a:pt x="0" y="19573"/>
                    </a:lnTo>
                    <a:lnTo>
                      <a:pt x="0" y="22542"/>
                    </a:lnTo>
                    <a:cubicBezTo>
                      <a:pt x="0" y="22835"/>
                      <a:pt x="238" y="23021"/>
                      <a:pt x="482" y="23021"/>
                    </a:cubicBezTo>
                    <a:cubicBezTo>
                      <a:pt x="618" y="23021"/>
                      <a:pt x="757" y="22963"/>
                      <a:pt x="858" y="22833"/>
                    </a:cubicBezTo>
                    <a:lnTo>
                      <a:pt x="3364" y="19573"/>
                    </a:lnTo>
                    <a:lnTo>
                      <a:pt x="26996" y="19573"/>
                    </a:lnTo>
                    <a:cubicBezTo>
                      <a:pt x="28237" y="19573"/>
                      <a:pt x="29245" y="18567"/>
                      <a:pt x="29245" y="17326"/>
                    </a:cubicBezTo>
                    <a:lnTo>
                      <a:pt x="29245" y="2248"/>
                    </a:lnTo>
                    <a:cubicBezTo>
                      <a:pt x="29245" y="1007"/>
                      <a:pt x="28237" y="1"/>
                      <a:pt x="2699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57C85"/>
                  </a:gs>
                  <a:gs pos="100000">
                    <a:schemeClr val="accent6"/>
                  </a:gs>
                </a:gsLst>
                <a:lin ang="5400012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" name="Google Shape;3392;p55"/>
              <p:cNvGrpSpPr/>
              <p:nvPr/>
            </p:nvGrpSpPr>
            <p:grpSpPr>
              <a:xfrm>
                <a:off x="7603656" y="1520706"/>
                <a:ext cx="657046" cy="305943"/>
                <a:chOff x="7603656" y="1520706"/>
                <a:chExt cx="657046" cy="305943"/>
              </a:xfrm>
            </p:grpSpPr>
            <p:sp>
              <p:nvSpPr>
                <p:cNvPr id="29" name="Google Shape;3393;p55"/>
                <p:cNvSpPr/>
                <p:nvPr/>
              </p:nvSpPr>
              <p:spPr>
                <a:xfrm>
                  <a:off x="7603656" y="1520706"/>
                  <a:ext cx="296446" cy="3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1" h="1295" extrusionOk="0">
                      <a:moveTo>
                        <a:pt x="647" y="1"/>
                      </a:moveTo>
                      <a:cubicBezTo>
                        <a:pt x="286" y="1"/>
                        <a:pt x="0" y="288"/>
                        <a:pt x="0" y="648"/>
                      </a:cubicBezTo>
                      <a:cubicBezTo>
                        <a:pt x="0" y="1002"/>
                        <a:pt x="286" y="1294"/>
                        <a:pt x="647" y="1294"/>
                      </a:cubicBezTo>
                      <a:lnTo>
                        <a:pt x="9215" y="1294"/>
                      </a:lnTo>
                      <a:cubicBezTo>
                        <a:pt x="9570" y="1294"/>
                        <a:pt x="9861" y="1002"/>
                        <a:pt x="9861" y="648"/>
                      </a:cubicBezTo>
                      <a:cubicBezTo>
                        <a:pt x="9861" y="288"/>
                        <a:pt x="9570" y="1"/>
                        <a:pt x="921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394;p55"/>
                <p:cNvSpPr/>
                <p:nvPr/>
              </p:nvSpPr>
              <p:spPr>
                <a:xfrm>
                  <a:off x="7603656" y="1611163"/>
                  <a:ext cx="657046" cy="38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6" h="1295" extrusionOk="0">
                      <a:moveTo>
                        <a:pt x="647" y="1"/>
                      </a:moveTo>
                      <a:cubicBezTo>
                        <a:pt x="286" y="1"/>
                        <a:pt x="0" y="286"/>
                        <a:pt x="0" y="648"/>
                      </a:cubicBezTo>
                      <a:cubicBezTo>
                        <a:pt x="0" y="1002"/>
                        <a:pt x="286" y="1294"/>
                        <a:pt x="647" y="1294"/>
                      </a:cubicBezTo>
                      <a:lnTo>
                        <a:pt x="21209" y="1294"/>
                      </a:lnTo>
                      <a:cubicBezTo>
                        <a:pt x="21570" y="1294"/>
                        <a:pt x="21855" y="1002"/>
                        <a:pt x="21855" y="648"/>
                      </a:cubicBezTo>
                      <a:cubicBezTo>
                        <a:pt x="21855" y="286"/>
                        <a:pt x="21570" y="1"/>
                        <a:pt x="2120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395;p55"/>
                <p:cNvSpPr/>
                <p:nvPr/>
              </p:nvSpPr>
              <p:spPr>
                <a:xfrm>
                  <a:off x="7603656" y="1699576"/>
                  <a:ext cx="657046" cy="388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6" h="1293" extrusionOk="0">
                      <a:moveTo>
                        <a:pt x="647" y="0"/>
                      </a:moveTo>
                      <a:cubicBezTo>
                        <a:pt x="286" y="0"/>
                        <a:pt x="0" y="291"/>
                        <a:pt x="0" y="646"/>
                      </a:cubicBezTo>
                      <a:cubicBezTo>
                        <a:pt x="0" y="1007"/>
                        <a:pt x="286" y="1292"/>
                        <a:pt x="647" y="1292"/>
                      </a:cubicBezTo>
                      <a:lnTo>
                        <a:pt x="21209" y="1292"/>
                      </a:lnTo>
                      <a:cubicBezTo>
                        <a:pt x="21570" y="1292"/>
                        <a:pt x="21855" y="1007"/>
                        <a:pt x="21855" y="646"/>
                      </a:cubicBezTo>
                      <a:cubicBezTo>
                        <a:pt x="21855" y="291"/>
                        <a:pt x="21570" y="0"/>
                        <a:pt x="212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396;p55"/>
                <p:cNvSpPr/>
                <p:nvPr/>
              </p:nvSpPr>
              <p:spPr>
                <a:xfrm>
                  <a:off x="7603656" y="1787748"/>
                  <a:ext cx="549212" cy="38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69" h="1294" extrusionOk="0">
                      <a:moveTo>
                        <a:pt x="647" y="1"/>
                      </a:moveTo>
                      <a:cubicBezTo>
                        <a:pt x="286" y="1"/>
                        <a:pt x="0" y="293"/>
                        <a:pt x="0" y="647"/>
                      </a:cubicBezTo>
                      <a:cubicBezTo>
                        <a:pt x="0" y="1007"/>
                        <a:pt x="286" y="1294"/>
                        <a:pt x="647" y="1294"/>
                      </a:cubicBezTo>
                      <a:lnTo>
                        <a:pt x="17623" y="1294"/>
                      </a:lnTo>
                      <a:cubicBezTo>
                        <a:pt x="17978" y="1294"/>
                        <a:pt x="18269" y="1007"/>
                        <a:pt x="18269" y="647"/>
                      </a:cubicBezTo>
                      <a:cubicBezTo>
                        <a:pt x="18269" y="293"/>
                        <a:pt x="17978" y="1"/>
                        <a:pt x="1762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" name="Google Shape;3397;p55"/>
            <p:cNvGrpSpPr/>
            <p:nvPr/>
          </p:nvGrpSpPr>
          <p:grpSpPr>
            <a:xfrm>
              <a:off x="4940950" y="2809425"/>
              <a:ext cx="1355700" cy="262500"/>
              <a:chOff x="1884725" y="2724775"/>
              <a:chExt cx="1355700" cy="262500"/>
            </a:xfrm>
          </p:grpSpPr>
          <p:sp>
            <p:nvSpPr>
              <p:cNvPr id="23" name="Google Shape;3398;p55"/>
              <p:cNvSpPr/>
              <p:nvPr/>
            </p:nvSpPr>
            <p:spPr>
              <a:xfrm>
                <a:off x="1884725" y="2724775"/>
                <a:ext cx="1355700" cy="262500"/>
              </a:xfrm>
              <a:prstGeom prst="roundRect">
                <a:avLst>
                  <a:gd name="adj" fmla="val 23686"/>
                </a:avLst>
              </a:pr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399;p55"/>
              <p:cNvSpPr/>
              <p:nvPr/>
            </p:nvSpPr>
            <p:spPr>
              <a:xfrm>
                <a:off x="2176700" y="2836550"/>
                <a:ext cx="964615" cy="38924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5" extrusionOk="0">
                    <a:moveTo>
                      <a:pt x="647" y="1"/>
                    </a:moveTo>
                    <a:cubicBezTo>
                      <a:pt x="286" y="1"/>
                      <a:pt x="0" y="286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21209" y="1294"/>
                    </a:lnTo>
                    <a:cubicBezTo>
                      <a:pt x="21570" y="1294"/>
                      <a:pt x="21855" y="1002"/>
                      <a:pt x="21855" y="648"/>
                    </a:cubicBezTo>
                    <a:cubicBezTo>
                      <a:pt x="21855" y="286"/>
                      <a:pt x="21570" y="1"/>
                      <a:pt x="21209" y="1"/>
                    </a:cubicBezTo>
                    <a:close/>
                  </a:path>
                </a:pathLst>
              </a:custGeom>
              <a:solidFill>
                <a:srgbClr val="2928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400;p55"/>
              <p:cNvSpPr/>
              <p:nvPr/>
            </p:nvSpPr>
            <p:spPr>
              <a:xfrm>
                <a:off x="2176700" y="2831500"/>
                <a:ext cx="463839" cy="49025"/>
              </a:xfrm>
              <a:custGeom>
                <a:avLst/>
                <a:gdLst/>
                <a:ahLst/>
                <a:cxnLst/>
                <a:rect l="l" t="t" r="r" b="b"/>
                <a:pathLst>
                  <a:path w="21856" h="1295" extrusionOk="0">
                    <a:moveTo>
                      <a:pt x="647" y="1"/>
                    </a:moveTo>
                    <a:cubicBezTo>
                      <a:pt x="286" y="1"/>
                      <a:pt x="0" y="286"/>
                      <a:pt x="0" y="648"/>
                    </a:cubicBezTo>
                    <a:cubicBezTo>
                      <a:pt x="0" y="1002"/>
                      <a:pt x="286" y="1294"/>
                      <a:pt x="647" y="1294"/>
                    </a:cubicBezTo>
                    <a:lnTo>
                      <a:pt x="21209" y="1294"/>
                    </a:lnTo>
                    <a:cubicBezTo>
                      <a:pt x="21570" y="1294"/>
                      <a:pt x="21855" y="1002"/>
                      <a:pt x="21855" y="648"/>
                    </a:cubicBezTo>
                    <a:cubicBezTo>
                      <a:pt x="21855" y="286"/>
                      <a:pt x="21570" y="1"/>
                      <a:pt x="21209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9A984"/>
                  </a:gs>
                  <a:gs pos="100000">
                    <a:srgbClr val="E57C85"/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401;p55"/>
              <p:cNvSpPr/>
              <p:nvPr/>
            </p:nvSpPr>
            <p:spPr>
              <a:xfrm>
                <a:off x="1983825" y="2792040"/>
                <a:ext cx="133214" cy="127937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9140" extrusionOk="0">
                    <a:moveTo>
                      <a:pt x="2167" y="1"/>
                    </a:moveTo>
                    <a:lnTo>
                      <a:pt x="2167" y="4844"/>
                    </a:lnTo>
                    <a:lnTo>
                      <a:pt x="0" y="4844"/>
                    </a:lnTo>
                    <a:lnTo>
                      <a:pt x="2167" y="6803"/>
                    </a:lnTo>
                    <a:lnTo>
                      <a:pt x="4761" y="9139"/>
                    </a:lnTo>
                    <a:lnTo>
                      <a:pt x="9517" y="4844"/>
                    </a:lnTo>
                    <a:lnTo>
                      <a:pt x="7348" y="4844"/>
                    </a:lnTo>
                    <a:lnTo>
                      <a:pt x="7348" y="1"/>
                    </a:lnTo>
                    <a:close/>
                  </a:path>
                </a:pathLst>
              </a:custGeom>
              <a:gradFill>
                <a:gsLst>
                  <a:gs pos="0">
                    <a:srgbClr val="E9A984"/>
                  </a:gs>
                  <a:gs pos="100000">
                    <a:srgbClr val="E57C85"/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3402;p55"/>
            <p:cNvGrpSpPr/>
            <p:nvPr/>
          </p:nvGrpSpPr>
          <p:grpSpPr>
            <a:xfrm>
              <a:off x="7343900" y="2825875"/>
              <a:ext cx="381600" cy="356700"/>
              <a:chOff x="1062200" y="3366813"/>
              <a:chExt cx="381600" cy="356700"/>
            </a:xfrm>
          </p:grpSpPr>
          <p:sp>
            <p:nvSpPr>
              <p:cNvPr id="19" name="Google Shape;3403;p55"/>
              <p:cNvSpPr/>
              <p:nvPr/>
            </p:nvSpPr>
            <p:spPr>
              <a:xfrm>
                <a:off x="1062200" y="3366813"/>
                <a:ext cx="381600" cy="356700"/>
              </a:xfrm>
              <a:prstGeom prst="roundRect">
                <a:avLst>
                  <a:gd name="adj" fmla="val 18293"/>
                </a:avLst>
              </a:prstGeom>
              <a:gradFill>
                <a:gsLst>
                  <a:gs pos="0">
                    <a:srgbClr val="E9A984"/>
                  </a:gs>
                  <a:gs pos="100000">
                    <a:srgbClr val="E57C85"/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0" name="Google Shape;3404;p55"/>
              <p:cNvGrpSpPr/>
              <p:nvPr/>
            </p:nvGrpSpPr>
            <p:grpSpPr>
              <a:xfrm>
                <a:off x="1138484" y="3433275"/>
                <a:ext cx="229200" cy="229200"/>
                <a:chOff x="955447" y="3891500"/>
                <a:chExt cx="229200" cy="229200"/>
              </a:xfrm>
            </p:grpSpPr>
            <p:sp>
              <p:nvSpPr>
                <p:cNvPr id="21" name="Google Shape;3405;p55"/>
                <p:cNvSpPr/>
                <p:nvPr/>
              </p:nvSpPr>
              <p:spPr>
                <a:xfrm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3406;p55"/>
                <p:cNvSpPr/>
                <p:nvPr/>
              </p:nvSpPr>
              <p:spPr>
                <a:xfrm rot="5400000">
                  <a:off x="955447" y="3985700"/>
                  <a:ext cx="229200" cy="4080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chemeClr val="lt1"/>
                    </a:gs>
                    <a:gs pos="100000">
                      <a:schemeClr val="dk2"/>
                    </a:gs>
                  </a:gsLst>
                  <a:lin ang="2698631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" name="Google Shape;3407;p55"/>
            <p:cNvGrpSpPr/>
            <p:nvPr/>
          </p:nvGrpSpPr>
          <p:grpSpPr>
            <a:xfrm>
              <a:off x="6106102" y="1883169"/>
              <a:ext cx="767672" cy="251306"/>
              <a:chOff x="6394925" y="2541508"/>
              <a:chExt cx="736800" cy="241200"/>
            </a:xfrm>
          </p:grpSpPr>
          <p:sp>
            <p:nvSpPr>
              <p:cNvPr id="15" name="Google Shape;3408;p55"/>
              <p:cNvSpPr/>
              <p:nvPr/>
            </p:nvSpPr>
            <p:spPr>
              <a:xfrm rot="-5400000">
                <a:off x="6642725" y="2293708"/>
                <a:ext cx="241200" cy="736800"/>
              </a:xfrm>
              <a:prstGeom prst="roundRect">
                <a:avLst>
                  <a:gd name="adj" fmla="val 7267"/>
                </a:avLst>
              </a:prstGeom>
              <a:gradFill>
                <a:gsLst>
                  <a:gs pos="0">
                    <a:srgbClr val="FFFFFF"/>
                  </a:gs>
                  <a:gs pos="100000">
                    <a:srgbClr val="C5C7F4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409;p55"/>
              <p:cNvSpPr/>
              <p:nvPr/>
            </p:nvSpPr>
            <p:spPr>
              <a:xfrm rot="-5400000">
                <a:off x="6465199" y="2584700"/>
                <a:ext cx="152700" cy="154800"/>
              </a:xfrm>
              <a:prstGeom prst="roundRect">
                <a:avLst>
                  <a:gd name="adj" fmla="val 7267"/>
                </a:avLst>
              </a:prstGeom>
              <a:gradFill>
                <a:gsLst>
                  <a:gs pos="0">
                    <a:schemeClr val="lt2"/>
                  </a:gs>
                  <a:gs pos="100000">
                    <a:srgbClr val="E57C85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410;p55"/>
              <p:cNvSpPr/>
              <p:nvPr/>
            </p:nvSpPr>
            <p:spPr>
              <a:xfrm rot="-5400000">
                <a:off x="6686966" y="2584700"/>
                <a:ext cx="152700" cy="154800"/>
              </a:xfrm>
              <a:prstGeom prst="roundRect">
                <a:avLst>
                  <a:gd name="adj" fmla="val 7267"/>
                </a:avLst>
              </a:prstGeom>
              <a:gradFill>
                <a:gsLst>
                  <a:gs pos="0">
                    <a:srgbClr val="E57C85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411;p55"/>
              <p:cNvSpPr/>
              <p:nvPr/>
            </p:nvSpPr>
            <p:spPr>
              <a:xfrm rot="-5400000">
                <a:off x="6908732" y="2584700"/>
                <a:ext cx="152700" cy="154800"/>
              </a:xfrm>
              <a:prstGeom prst="roundRect">
                <a:avLst>
                  <a:gd name="adj" fmla="val 7267"/>
                </a:avLst>
              </a:prstGeom>
              <a:gradFill>
                <a:gsLst>
                  <a:gs pos="0">
                    <a:srgbClr val="80DFFF"/>
                  </a:gs>
                  <a:gs pos="100000">
                    <a:srgbClr val="318FFA">
                      <a:alpha val="71764"/>
                    </a:srgbClr>
                  </a:gs>
                </a:gsLst>
                <a:lin ang="2698631" scaled="0"/>
              </a:gra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3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3412;p55"/>
            <p:cNvGrpSpPr/>
            <p:nvPr/>
          </p:nvGrpSpPr>
          <p:grpSpPr>
            <a:xfrm>
              <a:off x="5636550" y="1023675"/>
              <a:ext cx="1558800" cy="263700"/>
              <a:chOff x="2282900" y="800475"/>
              <a:chExt cx="1558800" cy="263700"/>
            </a:xfrm>
          </p:grpSpPr>
          <p:sp>
            <p:nvSpPr>
              <p:cNvPr id="12" name="Google Shape;3413;p55"/>
              <p:cNvSpPr/>
              <p:nvPr/>
            </p:nvSpPr>
            <p:spPr>
              <a:xfrm>
                <a:off x="2282900" y="800475"/>
                <a:ext cx="1558800" cy="263700"/>
              </a:xfrm>
              <a:prstGeom prst="roundRect">
                <a:avLst>
                  <a:gd name="adj" fmla="val 28586"/>
                </a:avLst>
              </a:prstGeom>
              <a:gradFill>
                <a:gsLst>
                  <a:gs pos="0">
                    <a:schemeClr val="lt1"/>
                  </a:gs>
                  <a:gs pos="100000">
                    <a:schemeClr val="dk2"/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414;p55"/>
              <p:cNvSpPr/>
              <p:nvPr/>
            </p:nvSpPr>
            <p:spPr>
              <a:xfrm>
                <a:off x="2375150" y="844350"/>
                <a:ext cx="177653" cy="175796"/>
              </a:xfrm>
              <a:custGeom>
                <a:avLst/>
                <a:gdLst/>
                <a:ahLst/>
                <a:cxnLst/>
                <a:rect l="l" t="t" r="r" b="b"/>
                <a:pathLst>
                  <a:path w="8321" h="8234" extrusionOk="0">
                    <a:moveTo>
                      <a:pt x="3359" y="1750"/>
                    </a:moveTo>
                    <a:cubicBezTo>
                      <a:pt x="3774" y="1750"/>
                      <a:pt x="4188" y="1908"/>
                      <a:pt x="4501" y="2220"/>
                    </a:cubicBezTo>
                    <a:cubicBezTo>
                      <a:pt x="4808" y="2527"/>
                      <a:pt x="4976" y="2931"/>
                      <a:pt x="4976" y="3360"/>
                    </a:cubicBezTo>
                    <a:cubicBezTo>
                      <a:pt x="4976" y="3795"/>
                      <a:pt x="4808" y="4199"/>
                      <a:pt x="4501" y="4500"/>
                    </a:cubicBezTo>
                    <a:cubicBezTo>
                      <a:pt x="4188" y="4815"/>
                      <a:pt x="3775" y="4973"/>
                      <a:pt x="3362" y="4973"/>
                    </a:cubicBezTo>
                    <a:cubicBezTo>
                      <a:pt x="2948" y="4973"/>
                      <a:pt x="2534" y="4815"/>
                      <a:pt x="2219" y="4500"/>
                    </a:cubicBezTo>
                    <a:cubicBezTo>
                      <a:pt x="1917" y="4199"/>
                      <a:pt x="1749" y="3795"/>
                      <a:pt x="1749" y="3360"/>
                    </a:cubicBezTo>
                    <a:cubicBezTo>
                      <a:pt x="1749" y="2931"/>
                      <a:pt x="1917" y="2527"/>
                      <a:pt x="2219" y="2220"/>
                    </a:cubicBezTo>
                    <a:cubicBezTo>
                      <a:pt x="2537" y="1908"/>
                      <a:pt x="2946" y="1750"/>
                      <a:pt x="3359" y="1750"/>
                    </a:cubicBezTo>
                    <a:close/>
                    <a:moveTo>
                      <a:pt x="3362" y="1"/>
                    </a:moveTo>
                    <a:cubicBezTo>
                      <a:pt x="2501" y="1"/>
                      <a:pt x="1639" y="328"/>
                      <a:pt x="982" y="983"/>
                    </a:cubicBezTo>
                    <a:cubicBezTo>
                      <a:pt x="347" y="1621"/>
                      <a:pt x="0" y="2466"/>
                      <a:pt x="0" y="3360"/>
                    </a:cubicBezTo>
                    <a:cubicBezTo>
                      <a:pt x="0" y="4260"/>
                      <a:pt x="347" y="5104"/>
                      <a:pt x="982" y="5739"/>
                    </a:cubicBezTo>
                    <a:cubicBezTo>
                      <a:pt x="1641" y="6398"/>
                      <a:pt x="2500" y="6726"/>
                      <a:pt x="3359" y="6726"/>
                    </a:cubicBezTo>
                    <a:cubicBezTo>
                      <a:pt x="3937" y="6726"/>
                      <a:pt x="4510" y="6561"/>
                      <a:pt x="5027" y="6265"/>
                    </a:cubicBezTo>
                    <a:lnTo>
                      <a:pt x="6741" y="7979"/>
                    </a:lnTo>
                    <a:cubicBezTo>
                      <a:pt x="6914" y="8152"/>
                      <a:pt x="7139" y="8234"/>
                      <a:pt x="7359" y="8234"/>
                    </a:cubicBezTo>
                    <a:cubicBezTo>
                      <a:pt x="7584" y="8234"/>
                      <a:pt x="7808" y="8152"/>
                      <a:pt x="7978" y="7979"/>
                    </a:cubicBezTo>
                    <a:cubicBezTo>
                      <a:pt x="8320" y="7635"/>
                      <a:pt x="8320" y="7083"/>
                      <a:pt x="7978" y="6740"/>
                    </a:cubicBezTo>
                    <a:lnTo>
                      <a:pt x="6264" y="5033"/>
                    </a:lnTo>
                    <a:cubicBezTo>
                      <a:pt x="6556" y="4526"/>
                      <a:pt x="6725" y="3959"/>
                      <a:pt x="6725" y="3360"/>
                    </a:cubicBezTo>
                    <a:cubicBezTo>
                      <a:pt x="6725" y="2466"/>
                      <a:pt x="6377" y="1621"/>
                      <a:pt x="5738" y="983"/>
                    </a:cubicBezTo>
                    <a:cubicBezTo>
                      <a:pt x="5083" y="328"/>
                      <a:pt x="4223" y="1"/>
                      <a:pt x="336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57C85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415;p55"/>
              <p:cNvSpPr/>
              <p:nvPr/>
            </p:nvSpPr>
            <p:spPr>
              <a:xfrm>
                <a:off x="2629264" y="865783"/>
                <a:ext cx="1145400" cy="132900"/>
              </a:xfrm>
              <a:prstGeom prst="roundRect">
                <a:avLst>
                  <a:gd name="adj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46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algn="l">
              <a:lnSpc>
                <a:spcPct val="120000"/>
              </a:lnSpc>
              <a:buSzPts val="3000"/>
            </a:pPr>
            <a:r>
              <a:rPr lang="id-ID" sz="3000" b="1" dirty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Riwayat Pekerjaan</a:t>
            </a:r>
            <a:endParaRPr lang="en-US" sz="30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9" name="Rounded Rectangle 1">
            <a:extLst>
              <a:ext uri="{FF2B5EF4-FFF2-40B4-BE49-F238E27FC236}">
                <a16:creationId xmlns:a16="http://schemas.microsoft.com/office/drawing/2014/main" xmlns="" id="{26861DA0-347E-491E-A717-492B4718DC0B}"/>
              </a:ext>
            </a:extLst>
          </p:cNvPr>
          <p:cNvSpPr/>
          <p:nvPr/>
        </p:nvSpPr>
        <p:spPr>
          <a:xfrm>
            <a:off x="712208" y="2873347"/>
            <a:ext cx="7749000" cy="72293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xmlns="" id="{9B9FC5C4-973B-432A-BC28-D57C1982EAA3}"/>
              </a:ext>
            </a:extLst>
          </p:cNvPr>
          <p:cNvSpPr/>
          <p:nvPr/>
        </p:nvSpPr>
        <p:spPr>
          <a:xfrm flipH="1">
            <a:off x="700629" y="2811972"/>
            <a:ext cx="196287" cy="196287"/>
          </a:xfrm>
          <a:prstGeom prst="ellipse">
            <a:avLst/>
          </a:prstGeom>
          <a:solidFill>
            <a:schemeClr val="accent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1" name="Rounded Rectangle 8">
            <a:extLst>
              <a:ext uri="{FF2B5EF4-FFF2-40B4-BE49-F238E27FC236}">
                <a16:creationId xmlns:a16="http://schemas.microsoft.com/office/drawing/2014/main" xmlns="" id="{203E7020-EB72-4D35-A018-1B39E3554A79}"/>
              </a:ext>
            </a:extLst>
          </p:cNvPr>
          <p:cNvSpPr/>
          <p:nvPr/>
        </p:nvSpPr>
        <p:spPr>
          <a:xfrm>
            <a:off x="318245" y="3158288"/>
            <a:ext cx="945105" cy="1549443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5"/>
          </a:soli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98000"/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grpSp>
        <p:nvGrpSpPr>
          <p:cNvPr id="182" name="그룹 6">
            <a:extLst>
              <a:ext uri="{FF2B5EF4-FFF2-40B4-BE49-F238E27FC236}">
                <a16:creationId xmlns:a16="http://schemas.microsoft.com/office/drawing/2014/main" xmlns="" id="{2243F71A-1F7C-4CF8-93F6-FB128B6AE66D}"/>
              </a:ext>
            </a:extLst>
          </p:cNvPr>
          <p:cNvGrpSpPr/>
          <p:nvPr/>
        </p:nvGrpSpPr>
        <p:grpSpPr>
          <a:xfrm>
            <a:off x="294321" y="3476952"/>
            <a:ext cx="945105" cy="889695"/>
            <a:chOff x="602568" y="4345057"/>
            <a:chExt cx="1260140" cy="1186259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xmlns="" id="{00B54924-4FE0-49EC-A242-74F9D4F724D6}"/>
                </a:ext>
              </a:extLst>
            </p:cNvPr>
            <p:cNvSpPr txBox="1"/>
            <p:nvPr/>
          </p:nvSpPr>
          <p:spPr>
            <a:xfrm>
              <a:off x="602568" y="4345057"/>
              <a:ext cx="126014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900" b="1" dirty="0">
                  <a:solidFill>
                    <a:schemeClr val="bg1"/>
                  </a:solidFill>
                  <a:cs typeface="Calibri" pitchFamily="34" charset="0"/>
                </a:rPr>
                <a:t>Lulus Kuliah</a:t>
              </a:r>
              <a:endParaRPr lang="ko-KR" altLang="en-US" sz="9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CAB4D319-D7EF-4117-A13E-0A56EFEFA7C4}"/>
                </a:ext>
              </a:extLst>
            </p:cNvPr>
            <p:cNvSpPr txBox="1"/>
            <p:nvPr/>
          </p:nvSpPr>
          <p:spPr>
            <a:xfrm>
              <a:off x="602568" y="4669542"/>
              <a:ext cx="12601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900" dirty="0">
                  <a:solidFill>
                    <a:schemeClr val="bg1"/>
                  </a:solidFill>
                </a:rPr>
                <a:t>S1 Teknik Informatika dan Bekerja, Staff IT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DE24C30A-ED94-4AF0-A937-C9CBD5EC75A9}"/>
              </a:ext>
            </a:extLst>
          </p:cNvPr>
          <p:cNvSpPr txBox="1"/>
          <p:nvPr/>
        </p:nvSpPr>
        <p:spPr>
          <a:xfrm>
            <a:off x="326220" y="2427009"/>
            <a:ext cx="9451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</a:t>
            </a:r>
            <a:r>
              <a:rPr lang="id-ID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1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xmlns="" id="{3D456F3C-8D0D-4099-9DA0-CB834FD8DFCE}"/>
              </a:ext>
            </a:extLst>
          </p:cNvPr>
          <p:cNvSpPr/>
          <p:nvPr/>
        </p:nvSpPr>
        <p:spPr>
          <a:xfrm flipH="1">
            <a:off x="4192970" y="2806501"/>
            <a:ext cx="196287" cy="19628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7" name="Rounded Rectangle 8">
            <a:extLst>
              <a:ext uri="{FF2B5EF4-FFF2-40B4-BE49-F238E27FC236}">
                <a16:creationId xmlns:a16="http://schemas.microsoft.com/office/drawing/2014/main" xmlns="" id="{5484C237-B792-4B1D-BCB7-632A6B77319B}"/>
              </a:ext>
            </a:extLst>
          </p:cNvPr>
          <p:cNvSpPr/>
          <p:nvPr/>
        </p:nvSpPr>
        <p:spPr>
          <a:xfrm>
            <a:off x="3826535" y="3158288"/>
            <a:ext cx="945105" cy="1549443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grpSp>
        <p:nvGrpSpPr>
          <p:cNvPr id="188" name="그룹 9">
            <a:extLst>
              <a:ext uri="{FF2B5EF4-FFF2-40B4-BE49-F238E27FC236}">
                <a16:creationId xmlns:a16="http://schemas.microsoft.com/office/drawing/2014/main" xmlns="" id="{A420C6D2-FCFE-425E-9B4F-EC6BACBFF3CE}"/>
              </a:ext>
            </a:extLst>
          </p:cNvPr>
          <p:cNvGrpSpPr/>
          <p:nvPr/>
        </p:nvGrpSpPr>
        <p:grpSpPr>
          <a:xfrm>
            <a:off x="3826535" y="3476952"/>
            <a:ext cx="945105" cy="612696"/>
            <a:chOff x="3967628" y="4345057"/>
            <a:chExt cx="1260140" cy="816927"/>
          </a:xfrm>
        </p:grpSpPr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7486215C-3AA9-4D29-A08C-A972C9734471}"/>
                </a:ext>
              </a:extLst>
            </p:cNvPr>
            <p:cNvSpPr txBox="1"/>
            <p:nvPr/>
          </p:nvSpPr>
          <p:spPr>
            <a:xfrm>
              <a:off x="3967628" y="4345057"/>
              <a:ext cx="126014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900" b="1" dirty="0">
                  <a:solidFill>
                    <a:schemeClr val="bg1"/>
                  </a:solidFill>
                  <a:cs typeface="Calibri" pitchFamily="34" charset="0"/>
                </a:rPr>
                <a:t>Programmer</a:t>
              </a:r>
              <a:endParaRPr lang="ko-KR" altLang="en-US" sz="9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xmlns="" id="{0FB30913-C0F5-4C24-8113-2E0AA4A19ECC}"/>
                </a:ext>
              </a:extLst>
            </p:cNvPr>
            <p:cNvSpPr txBox="1"/>
            <p:nvPr/>
          </p:nvSpPr>
          <p:spPr>
            <a:xfrm>
              <a:off x="3967628" y="4669542"/>
              <a:ext cx="126014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900" dirty="0">
                  <a:solidFill>
                    <a:schemeClr val="bg1"/>
                  </a:solidFill>
                </a:rPr>
                <a:t>PT Kemas Indah Maju</a:t>
              </a:r>
              <a:r>
                <a:rPr lang="en-US" altLang="ko-KR" sz="900" dirty="0">
                  <a:solidFill>
                    <a:schemeClr val="bg1"/>
                  </a:solidFill>
                </a:rPr>
                <a:t>.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AA0FA020-B604-4335-8D2D-950AFEB23DE9}"/>
              </a:ext>
            </a:extLst>
          </p:cNvPr>
          <p:cNvSpPr txBox="1"/>
          <p:nvPr/>
        </p:nvSpPr>
        <p:spPr>
          <a:xfrm>
            <a:off x="3810586" y="2421538"/>
            <a:ext cx="9451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</a:t>
            </a:r>
            <a:r>
              <a:rPr lang="id-ID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3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xmlns="" id="{C8E57561-3AEB-4191-B2CE-37DD3F652F2B}"/>
              </a:ext>
            </a:extLst>
          </p:cNvPr>
          <p:cNvSpPr/>
          <p:nvPr/>
        </p:nvSpPr>
        <p:spPr>
          <a:xfrm flipH="1">
            <a:off x="7804930" y="2810501"/>
            <a:ext cx="196287" cy="196287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3" name="Rounded Rectangle 8">
            <a:extLst>
              <a:ext uri="{FF2B5EF4-FFF2-40B4-BE49-F238E27FC236}">
                <a16:creationId xmlns:a16="http://schemas.microsoft.com/office/drawing/2014/main" xmlns="" id="{EB437316-F402-400E-B9C3-DEA1A03AE808}"/>
              </a:ext>
            </a:extLst>
          </p:cNvPr>
          <p:cNvSpPr/>
          <p:nvPr/>
        </p:nvSpPr>
        <p:spPr>
          <a:xfrm>
            <a:off x="7430521" y="3158288"/>
            <a:ext cx="945105" cy="1549443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grpSp>
        <p:nvGrpSpPr>
          <p:cNvPr id="194" name="그룹 26">
            <a:extLst>
              <a:ext uri="{FF2B5EF4-FFF2-40B4-BE49-F238E27FC236}">
                <a16:creationId xmlns:a16="http://schemas.microsoft.com/office/drawing/2014/main" xmlns="" id="{3897B279-0474-45F2-A0BE-F67B762C4687}"/>
              </a:ext>
            </a:extLst>
          </p:cNvPr>
          <p:cNvGrpSpPr/>
          <p:nvPr/>
        </p:nvGrpSpPr>
        <p:grpSpPr>
          <a:xfrm>
            <a:off x="7430521" y="3476952"/>
            <a:ext cx="945105" cy="1028194"/>
            <a:chOff x="7332687" y="4345057"/>
            <a:chExt cx="1260140" cy="1370924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E0C3A672-DEBF-41A7-86C9-D596AF02F8A9}"/>
                </a:ext>
              </a:extLst>
            </p:cNvPr>
            <p:cNvSpPr txBox="1"/>
            <p:nvPr/>
          </p:nvSpPr>
          <p:spPr>
            <a:xfrm>
              <a:off x="7332687" y="4345057"/>
              <a:ext cx="126014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900" b="1" dirty="0">
                  <a:solidFill>
                    <a:schemeClr val="bg1"/>
                  </a:solidFill>
                  <a:cs typeface="Calibri" pitchFamily="34" charset="0"/>
                </a:rPr>
                <a:t>Asst Manager</a:t>
              </a:r>
              <a:endParaRPr lang="ko-KR" altLang="en-US" sz="9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5169DB67-47D1-4D6C-9894-072705FE7275}"/>
                </a:ext>
              </a:extLst>
            </p:cNvPr>
            <p:cNvSpPr txBox="1"/>
            <p:nvPr/>
          </p:nvSpPr>
          <p:spPr>
            <a:xfrm>
              <a:off x="7332687" y="4669542"/>
              <a:ext cx="1260140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900" dirty="0">
                  <a:solidFill>
                    <a:schemeClr val="bg1"/>
                  </a:solidFill>
                </a:rPr>
                <a:t>PT Pionnerindo Gourmet International Tbk</a:t>
              </a:r>
              <a:r>
                <a:rPr lang="en-US" altLang="ko-KR" sz="900" dirty="0">
                  <a:solidFill>
                    <a:schemeClr val="bg1"/>
                  </a:solidFill>
                </a:rPr>
                <a:t>.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D3DA9988-F104-452F-9229-5F37C7B991AD}"/>
              </a:ext>
            </a:extLst>
          </p:cNvPr>
          <p:cNvSpPr txBox="1"/>
          <p:nvPr/>
        </p:nvSpPr>
        <p:spPr>
          <a:xfrm>
            <a:off x="7430521" y="2425537"/>
            <a:ext cx="9451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id-ID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2020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xmlns="" id="{ADE8540B-E2A1-4508-A1E6-5F5EF544977B}"/>
              </a:ext>
            </a:extLst>
          </p:cNvPr>
          <p:cNvSpPr/>
          <p:nvPr/>
        </p:nvSpPr>
        <p:spPr>
          <a:xfrm rot="10800000" flipH="1">
            <a:off x="2327178" y="2807349"/>
            <a:ext cx="196287" cy="196287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9" name="Rounded Rectangle 8">
            <a:extLst>
              <a:ext uri="{FF2B5EF4-FFF2-40B4-BE49-F238E27FC236}">
                <a16:creationId xmlns:a16="http://schemas.microsoft.com/office/drawing/2014/main" xmlns="" id="{C7B57B69-F8FE-4A19-A7DE-6F7A380F8454}"/>
              </a:ext>
            </a:extLst>
          </p:cNvPr>
          <p:cNvSpPr/>
          <p:nvPr/>
        </p:nvSpPr>
        <p:spPr>
          <a:xfrm rot="10800000">
            <a:off x="1960744" y="1103146"/>
            <a:ext cx="945105" cy="1549443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1"/>
          </a:solidFill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81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grpSp>
        <p:nvGrpSpPr>
          <p:cNvPr id="200" name="그룹 5">
            <a:extLst>
              <a:ext uri="{FF2B5EF4-FFF2-40B4-BE49-F238E27FC236}">
                <a16:creationId xmlns:a16="http://schemas.microsoft.com/office/drawing/2014/main" xmlns="" id="{B5E307B4-3A20-424E-BB1C-D8D793D88C0F}"/>
              </a:ext>
            </a:extLst>
          </p:cNvPr>
          <p:cNvGrpSpPr/>
          <p:nvPr/>
        </p:nvGrpSpPr>
        <p:grpSpPr>
          <a:xfrm>
            <a:off x="1960744" y="1202895"/>
            <a:ext cx="945105" cy="601298"/>
            <a:chOff x="2286794" y="1617783"/>
            <a:chExt cx="1260140" cy="801730"/>
          </a:xfrm>
        </p:grpSpPr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xmlns="" id="{E1CE25D3-C294-4334-800E-1AF12B46929F}"/>
                </a:ext>
              </a:extLst>
            </p:cNvPr>
            <p:cNvSpPr txBox="1"/>
            <p:nvPr/>
          </p:nvSpPr>
          <p:spPr>
            <a:xfrm>
              <a:off x="2286794" y="1617783"/>
              <a:ext cx="126014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900" b="1" dirty="0">
                  <a:solidFill>
                    <a:schemeClr val="bg1"/>
                  </a:solidFill>
                  <a:cs typeface="Calibri" pitchFamily="34" charset="0"/>
                </a:rPr>
                <a:t>Programmer</a:t>
              </a:r>
              <a:endParaRPr lang="ko-KR" altLang="en-US" sz="9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xmlns="" id="{A4147C10-1E5F-4416-A9C9-3BFA832EA69F}"/>
                </a:ext>
              </a:extLst>
            </p:cNvPr>
            <p:cNvSpPr txBox="1"/>
            <p:nvPr/>
          </p:nvSpPr>
          <p:spPr>
            <a:xfrm>
              <a:off x="2286794" y="1927071"/>
              <a:ext cx="1260140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900" dirty="0">
                  <a:solidFill>
                    <a:schemeClr val="bg1"/>
                  </a:solidFill>
                </a:rPr>
                <a:t>PT Blue Gas Indonesia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CEF8AD70-1294-402C-9452-7E1D2D68A052}"/>
              </a:ext>
            </a:extLst>
          </p:cNvPr>
          <p:cNvSpPr txBox="1"/>
          <p:nvPr/>
        </p:nvSpPr>
        <p:spPr>
          <a:xfrm>
            <a:off x="1952769" y="3134683"/>
            <a:ext cx="9451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</a:t>
            </a:r>
            <a:r>
              <a:rPr lang="id-ID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xmlns="" id="{C7E0D45A-53D9-4D15-BE69-5ED8F2962C11}"/>
              </a:ext>
            </a:extLst>
          </p:cNvPr>
          <p:cNvSpPr/>
          <p:nvPr/>
        </p:nvSpPr>
        <p:spPr>
          <a:xfrm rot="10800000" flipH="1">
            <a:off x="6130534" y="2806723"/>
            <a:ext cx="196287" cy="196287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" name="Rounded Rectangle 8">
            <a:extLst>
              <a:ext uri="{FF2B5EF4-FFF2-40B4-BE49-F238E27FC236}">
                <a16:creationId xmlns:a16="http://schemas.microsoft.com/office/drawing/2014/main" xmlns="" id="{8E464A0F-8E57-41CB-BD36-84568D147685}"/>
              </a:ext>
            </a:extLst>
          </p:cNvPr>
          <p:cNvSpPr/>
          <p:nvPr/>
        </p:nvSpPr>
        <p:spPr>
          <a:xfrm rot="10800000">
            <a:off x="5756125" y="1114289"/>
            <a:ext cx="945105" cy="1549443"/>
          </a:xfrm>
          <a:custGeom>
            <a:avLst/>
            <a:gdLst/>
            <a:ahLst/>
            <a:cxnLst/>
            <a:rect l="l" t="t" r="r" b="b"/>
            <a:pathLst>
              <a:path w="1260140" h="1872209">
                <a:moveTo>
                  <a:pt x="630071" y="0"/>
                </a:moveTo>
                <a:lnTo>
                  <a:pt x="799749" y="292548"/>
                </a:lnTo>
                <a:lnTo>
                  <a:pt x="1107260" y="292548"/>
                </a:lnTo>
                <a:cubicBezTo>
                  <a:pt x="1191693" y="292548"/>
                  <a:pt x="1260140" y="360995"/>
                  <a:pt x="1260140" y="445428"/>
                </a:cubicBezTo>
                <a:lnTo>
                  <a:pt x="1260140" y="1719329"/>
                </a:lnTo>
                <a:cubicBezTo>
                  <a:pt x="1260140" y="1803762"/>
                  <a:pt x="1191693" y="1872209"/>
                  <a:pt x="1107260" y="1872209"/>
                </a:cubicBezTo>
                <a:lnTo>
                  <a:pt x="152880" y="1872209"/>
                </a:lnTo>
                <a:cubicBezTo>
                  <a:pt x="68447" y="1872209"/>
                  <a:pt x="0" y="1803762"/>
                  <a:pt x="0" y="1719329"/>
                </a:cubicBezTo>
                <a:lnTo>
                  <a:pt x="0" y="445428"/>
                </a:lnTo>
                <a:cubicBezTo>
                  <a:pt x="0" y="360995"/>
                  <a:pt x="68447" y="292548"/>
                  <a:pt x="152880" y="292548"/>
                </a:cubicBezTo>
                <a:lnTo>
                  <a:pt x="460393" y="29254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ko-KR" altLang="en-US" sz="2000" dirty="0"/>
          </a:p>
        </p:txBody>
      </p:sp>
      <p:grpSp>
        <p:nvGrpSpPr>
          <p:cNvPr id="206" name="그룹 2">
            <a:extLst>
              <a:ext uri="{FF2B5EF4-FFF2-40B4-BE49-F238E27FC236}">
                <a16:creationId xmlns:a16="http://schemas.microsoft.com/office/drawing/2014/main" xmlns="" id="{DCAF6133-5EBC-4311-BC6E-65FDA1605BAF}"/>
              </a:ext>
            </a:extLst>
          </p:cNvPr>
          <p:cNvGrpSpPr/>
          <p:nvPr/>
        </p:nvGrpSpPr>
        <p:grpSpPr>
          <a:xfrm>
            <a:off x="5756125" y="1214039"/>
            <a:ext cx="945105" cy="681045"/>
            <a:chOff x="5688124" y="1632641"/>
            <a:chExt cx="1260140" cy="908060"/>
          </a:xfrm>
        </p:grpSpPr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xmlns="" id="{C1C18E43-78BD-4297-8E69-0655123E5A76}"/>
                </a:ext>
              </a:extLst>
            </p:cNvPr>
            <p:cNvSpPr txBox="1"/>
            <p:nvPr/>
          </p:nvSpPr>
          <p:spPr>
            <a:xfrm>
              <a:off x="5688124" y="1632641"/>
              <a:ext cx="12601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900" b="1" dirty="0">
                  <a:solidFill>
                    <a:schemeClr val="bg1"/>
                  </a:solidFill>
                  <a:cs typeface="Calibri" pitchFamily="34" charset="0"/>
                </a:rPr>
                <a:t>Supervisor Programmer</a:t>
              </a:r>
              <a:endParaRPr lang="ko-KR" altLang="en-US" sz="9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1FCAE4F0-CC2A-498D-9308-AD52F5F01B4B}"/>
                </a:ext>
              </a:extLst>
            </p:cNvPr>
            <p:cNvSpPr txBox="1"/>
            <p:nvPr/>
          </p:nvSpPr>
          <p:spPr>
            <a:xfrm>
              <a:off x="5688124" y="2048258"/>
              <a:ext cx="12601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ko-KR" sz="900" dirty="0">
                  <a:solidFill>
                    <a:schemeClr val="bg1"/>
                  </a:solidFill>
                </a:rPr>
                <a:t>PT Martha Tilaar Group </a:t>
              </a:r>
              <a:endParaRPr lang="ko-KR" altLang="en-US" sz="9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0053E225-6961-4286-8ABC-226513B8FA7B}"/>
              </a:ext>
            </a:extLst>
          </p:cNvPr>
          <p:cNvSpPr txBox="1"/>
          <p:nvPr/>
        </p:nvSpPr>
        <p:spPr>
          <a:xfrm>
            <a:off x="5756125" y="3134058"/>
            <a:ext cx="945105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201</a:t>
            </a:r>
            <a:r>
              <a:rPr lang="id-ID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6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009" y="1781109"/>
            <a:ext cx="738168" cy="3793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9" y="4314592"/>
            <a:ext cx="357503" cy="346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682" y="4290280"/>
            <a:ext cx="605834" cy="2963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04" y="1875081"/>
            <a:ext cx="800545" cy="3484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65" y="4343563"/>
            <a:ext cx="418842" cy="3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Riwayat Tulisan ( Jurnal Ilmiah 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47750"/>
            <a:ext cx="7704000" cy="1371600"/>
          </a:xfrm>
        </p:spPr>
        <p:txBody>
          <a:bodyPr/>
          <a:lstStyle/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Jurnal Internasional : 7 tulisan</a:t>
            </a:r>
          </a:p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Jurnal Nasional : 2 Tulisan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554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3878" r="43489" b="9915"/>
          <a:stretch/>
        </p:blipFill>
        <p:spPr bwMode="auto">
          <a:xfrm>
            <a:off x="36786" y="742950"/>
            <a:ext cx="9107214" cy="437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242647" y="57150"/>
            <a:ext cx="8679898" cy="54318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buSzPts val="3000"/>
            </a:pPr>
            <a:r>
              <a:rPr lang="id-ID" sz="3000" b="1" dirty="0" smtClean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SCOPUS.COM</a:t>
            </a:r>
            <a:endParaRPr lang="en-US" sz="30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3330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8" t="28880" r="44043" b="7326"/>
          <a:stretch/>
        </p:blipFill>
        <p:spPr bwMode="auto">
          <a:xfrm>
            <a:off x="26276" y="797817"/>
            <a:ext cx="9117724" cy="4321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242647" y="133350"/>
            <a:ext cx="8679898" cy="54318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20000"/>
              </a:lnSpc>
              <a:buSzPts val="3000"/>
            </a:pPr>
            <a:r>
              <a:rPr lang="id-ID" sz="3000" b="1" dirty="0" smtClean="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SINTA DIKTI</a:t>
            </a:r>
            <a:endParaRPr lang="en-US" sz="3000" b="1" dirty="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988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Pengertian Jurnalistik dan Jurnalisme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0"/>
            <a:ext cx="7704000" cy="3657600"/>
          </a:xfrm>
        </p:spPr>
        <p:txBody>
          <a:bodyPr/>
          <a:lstStyle/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Jurnalistik : Penulisan dan penyampaian berita kepada publik melalui saluran media tertentu</a:t>
            </a:r>
          </a:p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Jurnalisme :Seluruh kegiatan yang berkaitan dengan penyampaian berita, mulai pengumpulan fakta, penulisan, hingga proses penyuntingan berita</a:t>
            </a:r>
          </a:p>
          <a:p>
            <a:pPr marL="730250" indent="-571500">
              <a:buFont typeface="Arial" pitchFamily="34" charset="0"/>
              <a:buChar char="•"/>
            </a:pPr>
            <a:r>
              <a:rPr lang="id-ID" sz="2000" dirty="0" smtClean="0"/>
              <a:t>Jurnalisme kredibel adalah jurnalisme yang melalui proses riset, observasi, dan wawancara.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0865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Jurnalistik Islami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0"/>
            <a:ext cx="7704000" cy="3657600"/>
          </a:xfrm>
        </p:spPr>
        <p:txBody>
          <a:bodyPr/>
          <a:lstStyle/>
          <a:p>
            <a:pPr marL="158750" indent="0">
              <a:buNone/>
            </a:pPr>
            <a:r>
              <a:rPr lang="id-ID" sz="2000" dirty="0"/>
              <a:t>Jurnalistik Islami adalah Jurnalisme dakwah, maka setiap jurnalis Muslim, yakni wartawan dan penulis yang </a:t>
            </a:r>
            <a:r>
              <a:rPr lang="id-ID" sz="2000" dirty="0" smtClean="0"/>
              <a:t>beragama </a:t>
            </a:r>
            <a:r>
              <a:rPr lang="id-ID" sz="2000" dirty="0"/>
              <a:t>Islam berkewajiban menjadikan Islam sebagai ideologi dalam profesinya, baik yang bekerja pada media massa umum maupun media massa Islam</a:t>
            </a:r>
            <a:r>
              <a:rPr lang="id-ID" sz="2000" dirty="0" smtClean="0"/>
              <a:t>.</a:t>
            </a:r>
          </a:p>
          <a:p>
            <a:pPr marL="501650" indent="-342900">
              <a:buFontTx/>
              <a:buChar char="-"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3040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8350"/>
            <a:ext cx="7704000" cy="572700"/>
          </a:xfrm>
        </p:spPr>
        <p:txBody>
          <a:bodyPr/>
          <a:lstStyle/>
          <a:p>
            <a:pPr algn="ctr"/>
            <a:r>
              <a:rPr lang="id-ID" dirty="0" smtClean="0"/>
              <a:t>Apa yang Hebat dari seorang Jurnalis 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153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w to Code Workshop by Slidesgo">
  <a:themeElements>
    <a:clrScheme name="Simple Light">
      <a:dk1>
        <a:srgbClr val="1E1E2C"/>
      </a:dk1>
      <a:lt1>
        <a:srgbClr val="FFFFFF"/>
      </a:lt1>
      <a:dk2>
        <a:srgbClr val="E2E2E2"/>
      </a:dk2>
      <a:lt2>
        <a:srgbClr val="FFEA7D"/>
      </a:lt2>
      <a:accent1>
        <a:srgbClr val="E5A083"/>
      </a:accent1>
      <a:accent2>
        <a:srgbClr val="E07A88"/>
      </a:accent2>
      <a:accent3>
        <a:srgbClr val="24BFEB"/>
      </a:accent3>
      <a:accent4>
        <a:srgbClr val="0887F2"/>
      </a:accent4>
      <a:accent5>
        <a:srgbClr val="2B218D"/>
      </a:accent5>
      <a:accent6>
        <a:srgbClr val="7E3BBE"/>
      </a:accent6>
      <a:hlink>
        <a:srgbClr val="E2E2E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473</Words>
  <Application>Microsoft Office PowerPoint</Application>
  <PresentationFormat>On-screen Show (16:9)</PresentationFormat>
  <Paragraphs>107</Paragraphs>
  <Slides>26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맑은 고딕</vt:lpstr>
      <vt:lpstr>Fira Code</vt:lpstr>
      <vt:lpstr>Roboto Condensed Light</vt:lpstr>
      <vt:lpstr>Oswald</vt:lpstr>
      <vt:lpstr>Fira Code Light</vt:lpstr>
      <vt:lpstr>Calibri</vt:lpstr>
      <vt:lpstr>How to Code Workshop by Slidesgo</vt:lpstr>
      <vt:lpstr>Jurnalisme  di Era Digital</vt:lpstr>
      <vt:lpstr>Curriculumn Vitae</vt:lpstr>
      <vt:lpstr>PowerPoint Presentation</vt:lpstr>
      <vt:lpstr>Riwayat Tulisan ( Jurnal Ilmiah )</vt:lpstr>
      <vt:lpstr>PowerPoint Presentation</vt:lpstr>
      <vt:lpstr>PowerPoint Presentation</vt:lpstr>
      <vt:lpstr>Pengertian Jurnalistik dan Jurnalisme</vt:lpstr>
      <vt:lpstr>Jurnalistik Islami</vt:lpstr>
      <vt:lpstr>Apa yang Hebat dari seorang Jurnalis ?</vt:lpstr>
      <vt:lpstr>PowerPoint Presentation</vt:lpstr>
      <vt:lpstr>PowerPoint Presentation</vt:lpstr>
      <vt:lpstr>Tantangan Era Digital - Readership (media fisik vs media digital)</vt:lpstr>
      <vt:lpstr>Karakter Pembaca Online</vt:lpstr>
      <vt:lpstr>Kemajuan Teknologi Informasi membuat industri pers harus beradaptasi dengan cepat, kreatif, dan proaktif dalam literasi digital.</vt:lpstr>
      <vt:lpstr>Berita dalam bentuk infografik, gambar, atau video</vt:lpstr>
      <vt:lpstr>BLOGGER, VLOGGER, YOUTUBER, TV ISLAMI</vt:lpstr>
      <vt:lpstr>PowerPoint Presentation</vt:lpstr>
      <vt:lpstr>TERNYATA MENULIS ITU GAMPANG</vt:lpstr>
      <vt:lpstr>PowerPoint Presentation</vt:lpstr>
      <vt:lpstr>UU ITE (Undang Undang Informasi dan Transaksi Elektronik)</vt:lpstr>
      <vt:lpstr>Sanksi Hukuman UU ITE</vt:lpstr>
      <vt:lpstr>Cara menghindari HOAX</vt:lpstr>
      <vt:lpstr>MEMBANGUN WEBSITE</vt:lpstr>
      <vt:lpstr>MEMBANGUN WEBSITE</vt:lpstr>
      <vt:lpstr>Website Dewan Dakwah Islamiah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/HOW TO CODE WORKSHOP </dc:title>
  <dc:creator>Win10</dc:creator>
  <cp:lastModifiedBy>Win10</cp:lastModifiedBy>
  <cp:revision>34</cp:revision>
  <dcterms:modified xsi:type="dcterms:W3CDTF">2022-04-10T08:00:39Z</dcterms:modified>
</cp:coreProperties>
</file>